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7" r:id="rId2"/>
    <p:sldId id="273" r:id="rId3"/>
    <p:sldId id="261" r:id="rId4"/>
    <p:sldId id="276" r:id="rId5"/>
    <p:sldId id="271" r:id="rId6"/>
    <p:sldId id="277" r:id="rId7"/>
    <p:sldId id="268" r:id="rId8"/>
    <p:sldId id="270" r:id="rId9"/>
  </p:sldIdLst>
  <p:sldSz cx="12192000" cy="6858000"/>
  <p:notesSz cx="6858000" cy="9144000"/>
  <p:embeddedFontLst>
    <p:embeddedFont>
      <p:font typeface="맑은 고딕" panose="020B0503020000020004" pitchFamily="50" charset="-127"/>
      <p:regular r:id="rId11"/>
      <p:bold r:id="rId12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39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B99D"/>
    <a:srgbClr val="AA7872"/>
    <a:srgbClr val="FFDEA0"/>
    <a:srgbClr val="FFB613"/>
    <a:srgbClr val="FFFFFF"/>
    <a:srgbClr val="FDED9D"/>
    <a:srgbClr val="ABDDFF"/>
    <a:srgbClr val="E6F0F9"/>
    <a:srgbClr val="FDEA8B"/>
    <a:srgbClr val="FFC5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76" autoAdjust="0"/>
    <p:restoredTop sz="94660"/>
  </p:normalViewPr>
  <p:slideViewPr>
    <p:cSldViewPr snapToGrid="0">
      <p:cViewPr varScale="1">
        <p:scale>
          <a:sx n="92" d="100"/>
          <a:sy n="92" d="100"/>
        </p:scale>
        <p:origin x="486" y="84"/>
      </p:cViewPr>
      <p:guideLst>
        <p:guide orient="horz" pos="2160"/>
        <p:guide pos="3840"/>
        <p:guide pos="39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108"/>
      </p:cViewPr>
      <p:guideLst/>
    </p:cSldViewPr>
  </p:notes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EC3CC-8750-4B63-88E4-D55DA8C43613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67E75-593C-4E3B-A3E9-BE0DE87CED0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105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 userDrawn="1"/>
        </p:nvSpPr>
        <p:spPr>
          <a:xfrm>
            <a:off x="0" y="6234545"/>
            <a:ext cx="12192000" cy="623455"/>
          </a:xfrm>
          <a:prstGeom prst="roundRect">
            <a:avLst>
              <a:gd name="adj" fmla="val 0"/>
            </a:avLst>
          </a:prstGeom>
          <a:solidFill>
            <a:srgbClr val="C2E8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400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1719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7905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6607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4794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476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1339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289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483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6958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7239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839DEA-133A-4A45-9304-D8CDB179ECA7}" type="datetimeFigureOut">
              <a:rPr lang="ko-KR" altLang="en-US" smtClean="0"/>
              <a:t>2021-03-10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7BEFA9-8767-4912-A251-5C7E22DA8E8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291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313"/>
          <a:stretch/>
        </p:blipFill>
        <p:spPr>
          <a:xfrm>
            <a:off x="0" y="-24714"/>
            <a:ext cx="12192000" cy="688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773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6.jpg"/><Relationship Id="rId7" Type="http://schemas.openxmlformats.org/officeDocument/2006/relationships/image" Target="../media/image21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6.jpg"/><Relationship Id="rId7" Type="http://schemas.openxmlformats.org/officeDocument/2006/relationships/image" Target="../media/image21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jpe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6.jpeg"/><Relationship Id="rId18" Type="http://schemas.openxmlformats.org/officeDocument/2006/relationships/image" Target="../media/image31.jpeg"/><Relationship Id="rId3" Type="http://schemas.openxmlformats.org/officeDocument/2006/relationships/image" Target="../media/image9.png"/><Relationship Id="rId7" Type="http://schemas.openxmlformats.org/officeDocument/2006/relationships/image" Target="../media/image3.jpg"/><Relationship Id="rId12" Type="http://schemas.microsoft.com/office/2007/relationships/hdphoto" Target="../media/hdphoto1.wdp"/><Relationship Id="rId17" Type="http://schemas.openxmlformats.org/officeDocument/2006/relationships/image" Target="../media/image30.jpeg"/><Relationship Id="rId2" Type="http://schemas.openxmlformats.org/officeDocument/2006/relationships/image" Target="../media/image6.jpg"/><Relationship Id="rId16" Type="http://schemas.openxmlformats.org/officeDocument/2006/relationships/image" Target="../media/image29.jpeg"/><Relationship Id="rId20" Type="http://schemas.openxmlformats.org/officeDocument/2006/relationships/image" Target="../media/image3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2.png"/><Relationship Id="rId5" Type="http://schemas.openxmlformats.org/officeDocument/2006/relationships/image" Target="../media/image5.jpg"/><Relationship Id="rId15" Type="http://schemas.openxmlformats.org/officeDocument/2006/relationships/image" Target="../media/image28.jpeg"/><Relationship Id="rId10" Type="http://schemas.openxmlformats.org/officeDocument/2006/relationships/image" Target="../media/image25.jpeg"/><Relationship Id="rId19" Type="http://schemas.openxmlformats.org/officeDocument/2006/relationships/image" Target="../media/image32.jpeg"/><Relationship Id="rId4" Type="http://schemas.openxmlformats.org/officeDocument/2006/relationships/image" Target="../media/image10.png"/><Relationship Id="rId9" Type="http://schemas.openxmlformats.org/officeDocument/2006/relationships/image" Target="../media/image24.png"/><Relationship Id="rId14" Type="http://schemas.openxmlformats.org/officeDocument/2006/relationships/image" Target="../media/image2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그림 98">
            <a:extLst>
              <a:ext uri="{FF2B5EF4-FFF2-40B4-BE49-F238E27FC236}">
                <a16:creationId xmlns:a16="http://schemas.microsoft.com/office/drawing/2014/main" xmlns="" id="{35A98063-11A5-4E24-9B48-310BBB8E86C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313" t="10211" r="28949" b="6311"/>
          <a:stretch/>
        </p:blipFill>
        <p:spPr>
          <a:xfrm rot="1444068">
            <a:off x="8153232" y="3074466"/>
            <a:ext cx="312600" cy="625200"/>
          </a:xfrm>
          <a:prstGeom prst="rect">
            <a:avLst/>
          </a:prstGeom>
          <a:effectLst/>
        </p:spPr>
      </p:pic>
      <p:pic>
        <p:nvPicPr>
          <p:cNvPr id="97" name="그림 96">
            <a:extLst>
              <a:ext uri="{FF2B5EF4-FFF2-40B4-BE49-F238E27FC236}">
                <a16:creationId xmlns:a16="http://schemas.microsoft.com/office/drawing/2014/main" xmlns="" id="{1E3018FE-FF05-4175-9D88-FF4294C3EDA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66" t="17751" r="31573" b="8577"/>
          <a:stretch/>
        </p:blipFill>
        <p:spPr>
          <a:xfrm>
            <a:off x="6624774" y="2433713"/>
            <a:ext cx="583803" cy="99189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5" name="그림 94">
            <a:extLst>
              <a:ext uri="{FF2B5EF4-FFF2-40B4-BE49-F238E27FC236}">
                <a16:creationId xmlns:a16="http://schemas.microsoft.com/office/drawing/2014/main" xmlns="" id="{901EDF96-77CB-4DCB-9DE9-061130C9238E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4" t="29480"/>
          <a:stretch/>
        </p:blipFill>
        <p:spPr>
          <a:xfrm flipH="1">
            <a:off x="4415099" y="2866464"/>
            <a:ext cx="1091293" cy="106762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44" name="자유형: 도형 43">
            <a:extLst>
              <a:ext uri="{FF2B5EF4-FFF2-40B4-BE49-F238E27FC236}">
                <a16:creationId xmlns:a16="http://schemas.microsoft.com/office/drawing/2014/main" xmlns="" id="{006E9C88-C783-4431-BBD6-B5DC4243F50D}"/>
              </a:ext>
            </a:extLst>
          </p:cNvPr>
          <p:cNvSpPr/>
          <p:nvPr/>
        </p:nvSpPr>
        <p:spPr>
          <a:xfrm rot="3929061">
            <a:off x="3009961" y="1590555"/>
            <a:ext cx="685864" cy="992695"/>
          </a:xfrm>
          <a:custGeom>
            <a:avLst/>
            <a:gdLst>
              <a:gd name="connsiteX0" fmla="*/ 2961 w 685864"/>
              <a:gd name="connsiteY0" fmla="*/ 375525 h 992695"/>
              <a:gd name="connsiteX1" fmla="*/ 143665 w 685864"/>
              <a:gd name="connsiteY1" fmla="*/ 231054 h 992695"/>
              <a:gd name="connsiteX2" fmla="*/ 149450 w 685864"/>
              <a:gd name="connsiteY2" fmla="*/ 230858 h 992695"/>
              <a:gd name="connsiteX3" fmla="*/ 147302 w 685864"/>
              <a:gd name="connsiteY3" fmla="*/ 224038 h 992695"/>
              <a:gd name="connsiteX4" fmla="*/ 143460 w 685864"/>
              <a:gd name="connsiteY4" fmla="*/ 186459 h 992695"/>
              <a:gd name="connsiteX5" fmla="*/ 147302 w 685864"/>
              <a:gd name="connsiteY5" fmla="*/ 148881 h 992695"/>
              <a:gd name="connsiteX6" fmla="*/ 332593 w 685864"/>
              <a:gd name="connsiteY6" fmla="*/ 0 h 992695"/>
              <a:gd name="connsiteX7" fmla="*/ 506863 w 685864"/>
              <a:gd name="connsiteY7" fmla="*/ 113881 h 992695"/>
              <a:gd name="connsiteX8" fmla="*/ 509763 w 685864"/>
              <a:gd name="connsiteY8" fmla="*/ 123094 h 992695"/>
              <a:gd name="connsiteX9" fmla="*/ 521149 w 685864"/>
              <a:gd name="connsiteY9" fmla="*/ 122984 h 992695"/>
              <a:gd name="connsiteX10" fmla="*/ 682193 w 685864"/>
              <a:gd name="connsiteY10" fmla="*/ 388200 h 992695"/>
              <a:gd name="connsiteX11" fmla="*/ 651654 w 685864"/>
              <a:gd name="connsiteY11" fmla="*/ 480901 h 992695"/>
              <a:gd name="connsiteX12" fmla="*/ 629306 w 685864"/>
              <a:gd name="connsiteY12" fmla="*/ 516086 h 992695"/>
              <a:gd name="connsiteX13" fmla="*/ 633459 w 685864"/>
              <a:gd name="connsiteY13" fmla="*/ 521189 h 992695"/>
              <a:gd name="connsiteX14" fmla="*/ 663513 w 685864"/>
              <a:gd name="connsiteY14" fmla="*/ 671542 h 992695"/>
              <a:gd name="connsiteX15" fmla="*/ 488078 w 685864"/>
              <a:gd name="connsiteY15" fmla="*/ 855328 h 992695"/>
              <a:gd name="connsiteX16" fmla="*/ 481565 w 685864"/>
              <a:gd name="connsiteY16" fmla="*/ 855335 h 992695"/>
              <a:gd name="connsiteX17" fmla="*/ 475817 w 685864"/>
              <a:gd name="connsiteY17" fmla="*/ 876741 h 992695"/>
              <a:gd name="connsiteX18" fmla="*/ 278015 w 685864"/>
              <a:gd name="connsiteY18" fmla="*/ 991452 h 992695"/>
              <a:gd name="connsiteX19" fmla="*/ 122634 w 685864"/>
              <a:gd name="connsiteY19" fmla="*/ 836837 h 992695"/>
              <a:gd name="connsiteX20" fmla="*/ 123949 w 685864"/>
              <a:gd name="connsiteY20" fmla="*/ 810075 h 992695"/>
              <a:gd name="connsiteX21" fmla="*/ 97930 w 685864"/>
              <a:gd name="connsiteY21" fmla="*/ 801979 h 992695"/>
              <a:gd name="connsiteX22" fmla="*/ 12316 w 685864"/>
              <a:gd name="connsiteY22" fmla="*/ 634141 h 992695"/>
              <a:gd name="connsiteX23" fmla="*/ 36821 w 685864"/>
              <a:gd name="connsiteY23" fmla="*/ 570094 h 992695"/>
              <a:gd name="connsiteX24" fmla="*/ 51221 w 685864"/>
              <a:gd name="connsiteY24" fmla="*/ 551851 h 992695"/>
              <a:gd name="connsiteX25" fmla="*/ 34108 w 685864"/>
              <a:gd name="connsiteY25" fmla="*/ 529036 h 992695"/>
              <a:gd name="connsiteX26" fmla="*/ 4450 w 685864"/>
              <a:gd name="connsiteY26" fmla="*/ 454330 h 992695"/>
              <a:gd name="connsiteX27" fmla="*/ 2961 w 685864"/>
              <a:gd name="connsiteY27" fmla="*/ 375525 h 992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85864" h="992695" fill="none" extrusionOk="0">
                <a:moveTo>
                  <a:pt x="2961" y="375525"/>
                </a:moveTo>
                <a:cubicBezTo>
                  <a:pt x="18934" y="299406"/>
                  <a:pt x="61807" y="222096"/>
                  <a:pt x="143665" y="231054"/>
                </a:cubicBezTo>
                <a:cubicBezTo>
                  <a:pt x="146097" y="230700"/>
                  <a:pt x="147008" y="231056"/>
                  <a:pt x="149450" y="230858"/>
                </a:cubicBezTo>
                <a:cubicBezTo>
                  <a:pt x="148245" y="228111"/>
                  <a:pt x="148938" y="226749"/>
                  <a:pt x="147302" y="224038"/>
                </a:cubicBezTo>
                <a:cubicBezTo>
                  <a:pt x="143897" y="209481"/>
                  <a:pt x="142277" y="201759"/>
                  <a:pt x="143460" y="186459"/>
                </a:cubicBezTo>
                <a:cubicBezTo>
                  <a:pt x="142982" y="173189"/>
                  <a:pt x="142477" y="160541"/>
                  <a:pt x="147302" y="148881"/>
                </a:cubicBezTo>
                <a:cubicBezTo>
                  <a:pt x="176876" y="43332"/>
                  <a:pt x="216945" y="9066"/>
                  <a:pt x="332593" y="0"/>
                </a:cubicBezTo>
                <a:cubicBezTo>
                  <a:pt x="417099" y="3817"/>
                  <a:pt x="478279" y="35498"/>
                  <a:pt x="506863" y="113881"/>
                </a:cubicBezTo>
                <a:cubicBezTo>
                  <a:pt x="508645" y="115991"/>
                  <a:pt x="508295" y="121240"/>
                  <a:pt x="509763" y="123094"/>
                </a:cubicBezTo>
                <a:cubicBezTo>
                  <a:pt x="512171" y="122541"/>
                  <a:pt x="517913" y="123306"/>
                  <a:pt x="521149" y="122984"/>
                </a:cubicBezTo>
                <a:cubicBezTo>
                  <a:pt x="656857" y="105585"/>
                  <a:pt x="690879" y="252391"/>
                  <a:pt x="682193" y="388200"/>
                </a:cubicBezTo>
                <a:cubicBezTo>
                  <a:pt x="677204" y="415290"/>
                  <a:pt x="672277" y="454858"/>
                  <a:pt x="651654" y="480901"/>
                </a:cubicBezTo>
                <a:cubicBezTo>
                  <a:pt x="644531" y="494206"/>
                  <a:pt x="635310" y="501577"/>
                  <a:pt x="629306" y="516086"/>
                </a:cubicBezTo>
                <a:cubicBezTo>
                  <a:pt x="630640" y="517141"/>
                  <a:pt x="631675" y="519424"/>
                  <a:pt x="633459" y="521189"/>
                </a:cubicBezTo>
                <a:cubicBezTo>
                  <a:pt x="657754" y="550347"/>
                  <a:pt x="677942" y="602999"/>
                  <a:pt x="663513" y="671542"/>
                </a:cubicBezTo>
                <a:cubicBezTo>
                  <a:pt x="639510" y="784326"/>
                  <a:pt x="552686" y="845804"/>
                  <a:pt x="488078" y="855328"/>
                </a:cubicBezTo>
                <a:cubicBezTo>
                  <a:pt x="485937" y="855933"/>
                  <a:pt x="483838" y="855193"/>
                  <a:pt x="481565" y="855335"/>
                </a:cubicBezTo>
                <a:cubicBezTo>
                  <a:pt x="481275" y="860794"/>
                  <a:pt x="476409" y="867796"/>
                  <a:pt x="475817" y="876741"/>
                </a:cubicBezTo>
                <a:cubicBezTo>
                  <a:pt x="433450" y="934068"/>
                  <a:pt x="369845" y="1005080"/>
                  <a:pt x="278015" y="991452"/>
                </a:cubicBezTo>
                <a:cubicBezTo>
                  <a:pt x="183701" y="997487"/>
                  <a:pt x="133089" y="930054"/>
                  <a:pt x="122634" y="836837"/>
                </a:cubicBezTo>
                <a:cubicBezTo>
                  <a:pt x="122847" y="826652"/>
                  <a:pt x="122125" y="820604"/>
                  <a:pt x="123949" y="810075"/>
                </a:cubicBezTo>
                <a:cubicBezTo>
                  <a:pt x="116331" y="808821"/>
                  <a:pt x="106778" y="804061"/>
                  <a:pt x="97930" y="801979"/>
                </a:cubicBezTo>
                <a:cubicBezTo>
                  <a:pt x="32310" y="778894"/>
                  <a:pt x="-5672" y="700743"/>
                  <a:pt x="12316" y="634141"/>
                </a:cubicBezTo>
                <a:cubicBezTo>
                  <a:pt x="15733" y="612683"/>
                  <a:pt x="23198" y="582971"/>
                  <a:pt x="36821" y="570094"/>
                </a:cubicBezTo>
                <a:cubicBezTo>
                  <a:pt x="38961" y="563277"/>
                  <a:pt x="48169" y="559846"/>
                  <a:pt x="51221" y="551851"/>
                </a:cubicBezTo>
                <a:cubicBezTo>
                  <a:pt x="46721" y="547705"/>
                  <a:pt x="40254" y="536788"/>
                  <a:pt x="34108" y="529036"/>
                </a:cubicBezTo>
                <a:cubicBezTo>
                  <a:pt x="22878" y="507975"/>
                  <a:pt x="10310" y="477050"/>
                  <a:pt x="4450" y="454330"/>
                </a:cubicBezTo>
                <a:cubicBezTo>
                  <a:pt x="-3567" y="429243"/>
                  <a:pt x="1817" y="406376"/>
                  <a:pt x="2961" y="375525"/>
                </a:cubicBezTo>
                <a:close/>
              </a:path>
              <a:path w="685864" h="992695" stroke="0" extrusionOk="0">
                <a:moveTo>
                  <a:pt x="2961" y="375525"/>
                </a:moveTo>
                <a:cubicBezTo>
                  <a:pt x="20094" y="317297"/>
                  <a:pt x="70980" y="239012"/>
                  <a:pt x="143665" y="231054"/>
                </a:cubicBezTo>
                <a:cubicBezTo>
                  <a:pt x="145754" y="230589"/>
                  <a:pt x="147626" y="231275"/>
                  <a:pt x="149450" y="230858"/>
                </a:cubicBezTo>
                <a:cubicBezTo>
                  <a:pt x="148709" y="229068"/>
                  <a:pt x="148447" y="227085"/>
                  <a:pt x="147302" y="224038"/>
                </a:cubicBezTo>
                <a:cubicBezTo>
                  <a:pt x="145248" y="208623"/>
                  <a:pt x="145033" y="200083"/>
                  <a:pt x="143460" y="186459"/>
                </a:cubicBezTo>
                <a:cubicBezTo>
                  <a:pt x="145214" y="175077"/>
                  <a:pt x="144104" y="164052"/>
                  <a:pt x="147302" y="148881"/>
                </a:cubicBezTo>
                <a:cubicBezTo>
                  <a:pt x="189007" y="73688"/>
                  <a:pt x="267101" y="-4965"/>
                  <a:pt x="332593" y="0"/>
                </a:cubicBezTo>
                <a:cubicBezTo>
                  <a:pt x="429031" y="12160"/>
                  <a:pt x="470142" y="48529"/>
                  <a:pt x="506863" y="113881"/>
                </a:cubicBezTo>
                <a:cubicBezTo>
                  <a:pt x="508323" y="116615"/>
                  <a:pt x="507890" y="119349"/>
                  <a:pt x="509763" y="123094"/>
                </a:cubicBezTo>
                <a:cubicBezTo>
                  <a:pt x="514686" y="122745"/>
                  <a:pt x="516044" y="123193"/>
                  <a:pt x="521149" y="122984"/>
                </a:cubicBezTo>
                <a:cubicBezTo>
                  <a:pt x="656382" y="152212"/>
                  <a:pt x="687064" y="244974"/>
                  <a:pt x="682193" y="388200"/>
                </a:cubicBezTo>
                <a:cubicBezTo>
                  <a:pt x="676387" y="421148"/>
                  <a:pt x="665493" y="458934"/>
                  <a:pt x="651654" y="480901"/>
                </a:cubicBezTo>
                <a:cubicBezTo>
                  <a:pt x="647311" y="491865"/>
                  <a:pt x="636989" y="501606"/>
                  <a:pt x="629306" y="516086"/>
                </a:cubicBezTo>
                <a:cubicBezTo>
                  <a:pt x="630538" y="517380"/>
                  <a:pt x="631922" y="519724"/>
                  <a:pt x="633459" y="521189"/>
                </a:cubicBezTo>
                <a:cubicBezTo>
                  <a:pt x="657840" y="562246"/>
                  <a:pt x="670730" y="608223"/>
                  <a:pt x="663513" y="671542"/>
                </a:cubicBezTo>
                <a:cubicBezTo>
                  <a:pt x="647481" y="760904"/>
                  <a:pt x="585012" y="854499"/>
                  <a:pt x="488078" y="855328"/>
                </a:cubicBezTo>
                <a:cubicBezTo>
                  <a:pt x="486499" y="855471"/>
                  <a:pt x="483750" y="854590"/>
                  <a:pt x="481565" y="855335"/>
                </a:cubicBezTo>
                <a:cubicBezTo>
                  <a:pt x="479466" y="865497"/>
                  <a:pt x="475795" y="868514"/>
                  <a:pt x="475817" y="876741"/>
                </a:cubicBezTo>
                <a:cubicBezTo>
                  <a:pt x="431888" y="943646"/>
                  <a:pt x="350082" y="1005217"/>
                  <a:pt x="278015" y="991452"/>
                </a:cubicBezTo>
                <a:cubicBezTo>
                  <a:pt x="186764" y="985504"/>
                  <a:pt x="123536" y="917656"/>
                  <a:pt x="122634" y="836837"/>
                </a:cubicBezTo>
                <a:cubicBezTo>
                  <a:pt x="125196" y="826647"/>
                  <a:pt x="123448" y="819899"/>
                  <a:pt x="123949" y="810075"/>
                </a:cubicBezTo>
                <a:cubicBezTo>
                  <a:pt x="112094" y="808834"/>
                  <a:pt x="111070" y="803152"/>
                  <a:pt x="97930" y="801979"/>
                </a:cubicBezTo>
                <a:cubicBezTo>
                  <a:pt x="29110" y="765829"/>
                  <a:pt x="10396" y="693600"/>
                  <a:pt x="12316" y="634141"/>
                </a:cubicBezTo>
                <a:cubicBezTo>
                  <a:pt x="16066" y="617216"/>
                  <a:pt x="24905" y="589749"/>
                  <a:pt x="36821" y="570094"/>
                </a:cubicBezTo>
                <a:cubicBezTo>
                  <a:pt x="39750" y="565224"/>
                  <a:pt x="47486" y="559650"/>
                  <a:pt x="51221" y="551851"/>
                </a:cubicBezTo>
                <a:cubicBezTo>
                  <a:pt x="41335" y="544306"/>
                  <a:pt x="42033" y="539587"/>
                  <a:pt x="34108" y="529036"/>
                </a:cubicBezTo>
                <a:cubicBezTo>
                  <a:pt x="22147" y="504095"/>
                  <a:pt x="12270" y="478893"/>
                  <a:pt x="4450" y="454330"/>
                </a:cubicBezTo>
                <a:cubicBezTo>
                  <a:pt x="-3677" y="430693"/>
                  <a:pt x="-4606" y="397093"/>
                  <a:pt x="2961" y="375525"/>
                </a:cubicBezTo>
                <a:close/>
              </a:path>
            </a:pathLst>
          </a:custGeom>
          <a:solidFill>
            <a:srgbClr val="C5E9FF"/>
          </a:solidFill>
          <a:ln w="19050">
            <a:solidFill>
              <a:srgbClr val="C5E9FF"/>
            </a:solidFill>
            <a:extLst>
              <a:ext uri="{C807C97D-BFC1-408E-A445-0C87EB9F89A2}">
                <ask:lineSketchStyleProps xmlns:ask="http://schemas.microsoft.com/office/drawing/2018/sketchyshapes" xmlns="" sd="2812442524">
                  <a:custGeom>
                    <a:avLst/>
                    <a:gdLst>
                      <a:gd name="connsiteX0" fmla="*/ 4964 w 1149579"/>
                      <a:gd name="connsiteY0" fmla="*/ 743148 h 1964501"/>
                      <a:gd name="connsiteX1" fmla="*/ 240798 w 1149579"/>
                      <a:gd name="connsiteY1" fmla="*/ 457247 h 1964501"/>
                      <a:gd name="connsiteX2" fmla="*/ 250495 w 1149579"/>
                      <a:gd name="connsiteY2" fmla="*/ 456860 h 1964501"/>
                      <a:gd name="connsiteX3" fmla="*/ 246895 w 1149579"/>
                      <a:gd name="connsiteY3" fmla="*/ 443362 h 1964501"/>
                      <a:gd name="connsiteX4" fmla="*/ 240455 w 1149579"/>
                      <a:gd name="connsiteY4" fmla="*/ 368996 h 1964501"/>
                      <a:gd name="connsiteX5" fmla="*/ 246895 w 1149579"/>
                      <a:gd name="connsiteY5" fmla="*/ 294631 h 1964501"/>
                      <a:gd name="connsiteX6" fmla="*/ 557461 w 1149579"/>
                      <a:gd name="connsiteY6" fmla="*/ 0 h 1964501"/>
                      <a:gd name="connsiteX7" fmla="*/ 849555 w 1149579"/>
                      <a:gd name="connsiteY7" fmla="*/ 225366 h 1964501"/>
                      <a:gd name="connsiteX8" fmla="*/ 854417 w 1149579"/>
                      <a:gd name="connsiteY8" fmla="*/ 243598 h 1964501"/>
                      <a:gd name="connsiteX9" fmla="*/ 873501 w 1149579"/>
                      <a:gd name="connsiteY9" fmla="*/ 243382 h 1964501"/>
                      <a:gd name="connsiteX10" fmla="*/ 1143427 w 1149579"/>
                      <a:gd name="connsiteY10" fmla="*/ 768232 h 1964501"/>
                      <a:gd name="connsiteX11" fmla="*/ 1092240 w 1149579"/>
                      <a:gd name="connsiteY11" fmla="*/ 951684 h 1964501"/>
                      <a:gd name="connsiteX12" fmla="*/ 1054783 w 1149579"/>
                      <a:gd name="connsiteY12" fmla="*/ 1021314 h 1964501"/>
                      <a:gd name="connsiteX13" fmla="*/ 1061744 w 1149579"/>
                      <a:gd name="connsiteY13" fmla="*/ 1031412 h 1964501"/>
                      <a:gd name="connsiteX14" fmla="*/ 1112117 w 1149579"/>
                      <a:gd name="connsiteY14" fmla="*/ 1328954 h 1964501"/>
                      <a:gd name="connsiteX15" fmla="*/ 818070 w 1149579"/>
                      <a:gd name="connsiteY15" fmla="*/ 1692658 h 1964501"/>
                      <a:gd name="connsiteX16" fmla="*/ 807153 w 1149579"/>
                      <a:gd name="connsiteY16" fmla="*/ 1692673 h 1964501"/>
                      <a:gd name="connsiteX17" fmla="*/ 797519 w 1149579"/>
                      <a:gd name="connsiteY17" fmla="*/ 1735034 h 1964501"/>
                      <a:gd name="connsiteX18" fmla="*/ 465983 w 1149579"/>
                      <a:gd name="connsiteY18" fmla="*/ 1962043 h 1964501"/>
                      <a:gd name="connsiteX19" fmla="*/ 205548 w 1149579"/>
                      <a:gd name="connsiteY19" fmla="*/ 1656065 h 1964501"/>
                      <a:gd name="connsiteX20" fmla="*/ 207753 w 1149579"/>
                      <a:gd name="connsiteY20" fmla="*/ 1603105 h 1964501"/>
                      <a:gd name="connsiteX21" fmla="*/ 164142 w 1149579"/>
                      <a:gd name="connsiteY21" fmla="*/ 1587084 h 1964501"/>
                      <a:gd name="connsiteX22" fmla="*/ 20643 w 1149579"/>
                      <a:gd name="connsiteY22" fmla="*/ 1254939 h 1964501"/>
                      <a:gd name="connsiteX23" fmla="*/ 61716 w 1149579"/>
                      <a:gd name="connsiteY23" fmla="*/ 1128193 h 1964501"/>
                      <a:gd name="connsiteX24" fmla="*/ 85852 w 1149579"/>
                      <a:gd name="connsiteY24" fmla="*/ 1092090 h 1964501"/>
                      <a:gd name="connsiteX25" fmla="*/ 57169 w 1149579"/>
                      <a:gd name="connsiteY25" fmla="*/ 1046940 h 1964501"/>
                      <a:gd name="connsiteX26" fmla="*/ 7460 w 1149579"/>
                      <a:gd name="connsiteY26" fmla="*/ 899101 h 1964501"/>
                      <a:gd name="connsiteX27" fmla="*/ 4964 w 1149579"/>
                      <a:gd name="connsiteY27" fmla="*/ 743148 h 19645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1149579" h="1964501">
                        <a:moveTo>
                          <a:pt x="4964" y="743148"/>
                        </a:moveTo>
                        <a:cubicBezTo>
                          <a:pt x="26499" y="595251"/>
                          <a:pt x="116370" y="478630"/>
                          <a:pt x="240798" y="457247"/>
                        </a:cubicBezTo>
                        <a:lnTo>
                          <a:pt x="250495" y="456860"/>
                        </a:lnTo>
                        <a:lnTo>
                          <a:pt x="246895" y="443362"/>
                        </a:lnTo>
                        <a:cubicBezTo>
                          <a:pt x="242673" y="419341"/>
                          <a:pt x="240455" y="394470"/>
                          <a:pt x="240455" y="368996"/>
                        </a:cubicBezTo>
                        <a:cubicBezTo>
                          <a:pt x="240455" y="343522"/>
                          <a:pt x="242673" y="318651"/>
                          <a:pt x="246895" y="294631"/>
                        </a:cubicBezTo>
                        <a:cubicBezTo>
                          <a:pt x="276455" y="126485"/>
                          <a:pt x="404268" y="0"/>
                          <a:pt x="557461" y="0"/>
                        </a:cubicBezTo>
                        <a:cubicBezTo>
                          <a:pt x="688770" y="0"/>
                          <a:pt x="801431" y="92928"/>
                          <a:pt x="849555" y="225366"/>
                        </a:cubicBezTo>
                        <a:lnTo>
                          <a:pt x="854417" y="243598"/>
                        </a:lnTo>
                        <a:lnTo>
                          <a:pt x="873501" y="243382"/>
                        </a:lnTo>
                        <a:cubicBezTo>
                          <a:pt x="1057963" y="267989"/>
                          <a:pt x="1178812" y="502972"/>
                          <a:pt x="1143427" y="768232"/>
                        </a:cubicBezTo>
                        <a:cubicBezTo>
                          <a:pt x="1134580" y="834547"/>
                          <a:pt x="1116806" y="896477"/>
                          <a:pt x="1092240" y="951684"/>
                        </a:cubicBezTo>
                        <a:lnTo>
                          <a:pt x="1054783" y="1021314"/>
                        </a:lnTo>
                        <a:lnTo>
                          <a:pt x="1061744" y="1031412"/>
                        </a:lnTo>
                        <a:cubicBezTo>
                          <a:pt x="1106663" y="1111832"/>
                          <a:pt x="1127003" y="1217366"/>
                          <a:pt x="1112117" y="1328954"/>
                        </a:cubicBezTo>
                        <a:cubicBezTo>
                          <a:pt x="1086067" y="1524232"/>
                          <a:pt x="960769" y="1673343"/>
                          <a:pt x="818070" y="1692658"/>
                        </a:cubicBezTo>
                        <a:lnTo>
                          <a:pt x="807153" y="1692673"/>
                        </a:lnTo>
                        <a:lnTo>
                          <a:pt x="797519" y="1735034"/>
                        </a:lnTo>
                        <a:cubicBezTo>
                          <a:pt x="749059" y="1883364"/>
                          <a:pt x="611984" y="1981520"/>
                          <a:pt x="465983" y="1962043"/>
                        </a:cubicBezTo>
                        <a:cubicBezTo>
                          <a:pt x="319983" y="1942567"/>
                          <a:pt x="213432" y="1811911"/>
                          <a:pt x="205548" y="1656065"/>
                        </a:cubicBezTo>
                        <a:lnTo>
                          <a:pt x="207753" y="1603105"/>
                        </a:lnTo>
                        <a:lnTo>
                          <a:pt x="164142" y="1587084"/>
                        </a:lnTo>
                        <a:cubicBezTo>
                          <a:pt x="62464" y="1521951"/>
                          <a:pt x="2200" y="1393186"/>
                          <a:pt x="20643" y="1254939"/>
                        </a:cubicBezTo>
                        <a:cubicBezTo>
                          <a:pt x="26790" y="1208857"/>
                          <a:pt x="41101" y="1166084"/>
                          <a:pt x="61716" y="1128193"/>
                        </a:cubicBezTo>
                        <a:lnTo>
                          <a:pt x="85852" y="1092090"/>
                        </a:lnTo>
                        <a:lnTo>
                          <a:pt x="57169" y="1046940"/>
                        </a:lnTo>
                        <a:cubicBezTo>
                          <a:pt x="33945" y="1002865"/>
                          <a:pt x="16719" y="952980"/>
                          <a:pt x="7460" y="899101"/>
                        </a:cubicBezTo>
                        <a:cubicBezTo>
                          <a:pt x="-1799" y="845221"/>
                          <a:pt x="-2214" y="792447"/>
                          <a:pt x="4964" y="743148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400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5" name="자유형: 도형 44">
            <a:extLst>
              <a:ext uri="{FF2B5EF4-FFF2-40B4-BE49-F238E27FC236}">
                <a16:creationId xmlns:a16="http://schemas.microsoft.com/office/drawing/2014/main" xmlns="" id="{14820880-64C7-4B8B-8963-F76461F51DF5}"/>
              </a:ext>
            </a:extLst>
          </p:cNvPr>
          <p:cNvSpPr/>
          <p:nvPr/>
        </p:nvSpPr>
        <p:spPr>
          <a:xfrm rot="6107793">
            <a:off x="8309836" y="820876"/>
            <a:ext cx="956846" cy="1409581"/>
          </a:xfrm>
          <a:custGeom>
            <a:avLst/>
            <a:gdLst>
              <a:gd name="connsiteX0" fmla="*/ 4131 w 956846"/>
              <a:gd name="connsiteY0" fmla="*/ 533228 h 1409581"/>
              <a:gd name="connsiteX1" fmla="*/ 200426 w 956846"/>
              <a:gd name="connsiteY1" fmla="*/ 328086 h 1409581"/>
              <a:gd name="connsiteX2" fmla="*/ 208498 w 956846"/>
              <a:gd name="connsiteY2" fmla="*/ 327809 h 1409581"/>
              <a:gd name="connsiteX3" fmla="*/ 205501 w 956846"/>
              <a:gd name="connsiteY3" fmla="*/ 318123 h 1409581"/>
              <a:gd name="connsiteX4" fmla="*/ 200141 w 956846"/>
              <a:gd name="connsiteY4" fmla="*/ 264764 h 1409581"/>
              <a:gd name="connsiteX5" fmla="*/ 205501 w 956846"/>
              <a:gd name="connsiteY5" fmla="*/ 211405 h 1409581"/>
              <a:gd name="connsiteX6" fmla="*/ 463999 w 956846"/>
              <a:gd name="connsiteY6" fmla="*/ 0 h 1409581"/>
              <a:gd name="connsiteX7" fmla="*/ 707122 w 956846"/>
              <a:gd name="connsiteY7" fmla="*/ 161706 h 1409581"/>
              <a:gd name="connsiteX8" fmla="*/ 711169 w 956846"/>
              <a:gd name="connsiteY8" fmla="*/ 174787 h 1409581"/>
              <a:gd name="connsiteX9" fmla="*/ 727053 w 956846"/>
              <a:gd name="connsiteY9" fmla="*/ 174632 h 1409581"/>
              <a:gd name="connsiteX10" fmla="*/ 951725 w 956846"/>
              <a:gd name="connsiteY10" fmla="*/ 551226 h 1409581"/>
              <a:gd name="connsiteX11" fmla="*/ 909120 w 956846"/>
              <a:gd name="connsiteY11" fmla="*/ 682858 h 1409581"/>
              <a:gd name="connsiteX12" fmla="*/ 877943 w 956846"/>
              <a:gd name="connsiteY12" fmla="*/ 732819 h 1409581"/>
              <a:gd name="connsiteX13" fmla="*/ 883737 w 956846"/>
              <a:gd name="connsiteY13" fmla="*/ 740065 h 1409581"/>
              <a:gd name="connsiteX14" fmla="*/ 925664 w 956846"/>
              <a:gd name="connsiteY14" fmla="*/ 953559 h 1409581"/>
              <a:gd name="connsiteX15" fmla="*/ 680916 w 956846"/>
              <a:gd name="connsiteY15" fmla="*/ 1214526 h 1409581"/>
              <a:gd name="connsiteX16" fmla="*/ 671829 w 956846"/>
              <a:gd name="connsiteY16" fmla="*/ 1214537 h 1409581"/>
              <a:gd name="connsiteX17" fmla="*/ 663810 w 956846"/>
              <a:gd name="connsiteY17" fmla="*/ 1244932 h 1409581"/>
              <a:gd name="connsiteX18" fmla="*/ 387858 w 956846"/>
              <a:gd name="connsiteY18" fmla="*/ 1407817 h 1409581"/>
              <a:gd name="connsiteX19" fmla="*/ 171086 w 956846"/>
              <a:gd name="connsiteY19" fmla="*/ 1188270 h 1409581"/>
              <a:gd name="connsiteX20" fmla="*/ 172922 w 956846"/>
              <a:gd name="connsiteY20" fmla="*/ 1150269 h 1409581"/>
              <a:gd name="connsiteX21" fmla="*/ 136622 w 956846"/>
              <a:gd name="connsiteY21" fmla="*/ 1138774 h 1409581"/>
              <a:gd name="connsiteX22" fmla="*/ 17182 w 956846"/>
              <a:gd name="connsiteY22" fmla="*/ 900451 h 1409581"/>
              <a:gd name="connsiteX23" fmla="*/ 51368 w 956846"/>
              <a:gd name="connsiteY23" fmla="*/ 809508 h 1409581"/>
              <a:gd name="connsiteX24" fmla="*/ 71458 w 956846"/>
              <a:gd name="connsiteY24" fmla="*/ 783603 h 1409581"/>
              <a:gd name="connsiteX25" fmla="*/ 47584 w 956846"/>
              <a:gd name="connsiteY25" fmla="*/ 751206 h 1409581"/>
              <a:gd name="connsiteX26" fmla="*/ 6209 w 956846"/>
              <a:gd name="connsiteY26" fmla="*/ 645128 h 1409581"/>
              <a:gd name="connsiteX27" fmla="*/ 4131 w 956846"/>
              <a:gd name="connsiteY27" fmla="*/ 533228 h 1409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956846" h="1409581" fill="none" extrusionOk="0">
                <a:moveTo>
                  <a:pt x="4131" y="533228"/>
                </a:moveTo>
                <a:cubicBezTo>
                  <a:pt x="7951" y="446959"/>
                  <a:pt x="109222" y="365820"/>
                  <a:pt x="200426" y="328086"/>
                </a:cubicBezTo>
                <a:cubicBezTo>
                  <a:pt x="203406" y="327221"/>
                  <a:pt x="206310" y="328456"/>
                  <a:pt x="208498" y="327809"/>
                </a:cubicBezTo>
                <a:cubicBezTo>
                  <a:pt x="206891" y="324867"/>
                  <a:pt x="207213" y="320823"/>
                  <a:pt x="205501" y="318123"/>
                </a:cubicBezTo>
                <a:cubicBezTo>
                  <a:pt x="205227" y="300674"/>
                  <a:pt x="200436" y="284159"/>
                  <a:pt x="200141" y="264764"/>
                </a:cubicBezTo>
                <a:cubicBezTo>
                  <a:pt x="200194" y="246870"/>
                  <a:pt x="204670" y="227659"/>
                  <a:pt x="205501" y="211405"/>
                </a:cubicBezTo>
                <a:cubicBezTo>
                  <a:pt x="233055" y="74719"/>
                  <a:pt x="336912" y="19746"/>
                  <a:pt x="463999" y="0"/>
                </a:cubicBezTo>
                <a:cubicBezTo>
                  <a:pt x="581450" y="-5725"/>
                  <a:pt x="673951" y="66101"/>
                  <a:pt x="707122" y="161706"/>
                </a:cubicBezTo>
                <a:cubicBezTo>
                  <a:pt x="709437" y="163883"/>
                  <a:pt x="708764" y="169798"/>
                  <a:pt x="711169" y="174787"/>
                </a:cubicBezTo>
                <a:cubicBezTo>
                  <a:pt x="715270" y="173649"/>
                  <a:pt x="719874" y="176421"/>
                  <a:pt x="727053" y="174632"/>
                </a:cubicBezTo>
                <a:cubicBezTo>
                  <a:pt x="927453" y="224154"/>
                  <a:pt x="1020213" y="333360"/>
                  <a:pt x="951725" y="551226"/>
                </a:cubicBezTo>
                <a:cubicBezTo>
                  <a:pt x="944299" y="603890"/>
                  <a:pt x="937716" y="637199"/>
                  <a:pt x="909120" y="682858"/>
                </a:cubicBezTo>
                <a:cubicBezTo>
                  <a:pt x="899619" y="701901"/>
                  <a:pt x="889252" y="712314"/>
                  <a:pt x="877943" y="732819"/>
                </a:cubicBezTo>
                <a:cubicBezTo>
                  <a:pt x="880225" y="733919"/>
                  <a:pt x="881357" y="737717"/>
                  <a:pt x="883737" y="740065"/>
                </a:cubicBezTo>
                <a:cubicBezTo>
                  <a:pt x="919544" y="800988"/>
                  <a:pt x="957608" y="879398"/>
                  <a:pt x="925664" y="953559"/>
                </a:cubicBezTo>
                <a:cubicBezTo>
                  <a:pt x="893619" y="1105595"/>
                  <a:pt x="810858" y="1224368"/>
                  <a:pt x="680916" y="1214526"/>
                </a:cubicBezTo>
                <a:cubicBezTo>
                  <a:pt x="676904" y="1215008"/>
                  <a:pt x="676287" y="1213717"/>
                  <a:pt x="671829" y="1214537"/>
                </a:cubicBezTo>
                <a:cubicBezTo>
                  <a:pt x="671680" y="1225156"/>
                  <a:pt x="665292" y="1230976"/>
                  <a:pt x="663810" y="1244932"/>
                </a:cubicBezTo>
                <a:cubicBezTo>
                  <a:pt x="611534" y="1366867"/>
                  <a:pt x="520780" y="1434537"/>
                  <a:pt x="387858" y="1407817"/>
                </a:cubicBezTo>
                <a:cubicBezTo>
                  <a:pt x="276944" y="1407082"/>
                  <a:pt x="166621" y="1310949"/>
                  <a:pt x="171086" y="1188270"/>
                </a:cubicBezTo>
                <a:cubicBezTo>
                  <a:pt x="169711" y="1174423"/>
                  <a:pt x="172775" y="1161031"/>
                  <a:pt x="172922" y="1150269"/>
                </a:cubicBezTo>
                <a:cubicBezTo>
                  <a:pt x="161110" y="1149206"/>
                  <a:pt x="145127" y="1140804"/>
                  <a:pt x="136622" y="1138774"/>
                </a:cubicBezTo>
                <a:cubicBezTo>
                  <a:pt x="36034" y="1084597"/>
                  <a:pt x="556" y="1008979"/>
                  <a:pt x="17182" y="900451"/>
                </a:cubicBezTo>
                <a:cubicBezTo>
                  <a:pt x="21908" y="865538"/>
                  <a:pt x="32918" y="828824"/>
                  <a:pt x="51368" y="809508"/>
                </a:cubicBezTo>
                <a:cubicBezTo>
                  <a:pt x="56987" y="801412"/>
                  <a:pt x="63332" y="795540"/>
                  <a:pt x="71458" y="783603"/>
                </a:cubicBezTo>
                <a:cubicBezTo>
                  <a:pt x="62096" y="775023"/>
                  <a:pt x="56308" y="758903"/>
                  <a:pt x="47584" y="751206"/>
                </a:cubicBezTo>
                <a:cubicBezTo>
                  <a:pt x="28735" y="713125"/>
                  <a:pt x="10693" y="686553"/>
                  <a:pt x="6209" y="645128"/>
                </a:cubicBezTo>
                <a:cubicBezTo>
                  <a:pt x="3188" y="615340"/>
                  <a:pt x="3183" y="566585"/>
                  <a:pt x="4131" y="533228"/>
                </a:cubicBezTo>
                <a:close/>
              </a:path>
              <a:path w="956846" h="1409581" stroke="0" extrusionOk="0">
                <a:moveTo>
                  <a:pt x="4131" y="533228"/>
                </a:moveTo>
                <a:cubicBezTo>
                  <a:pt x="28701" y="452710"/>
                  <a:pt x="105146" y="328230"/>
                  <a:pt x="200426" y="328086"/>
                </a:cubicBezTo>
                <a:cubicBezTo>
                  <a:pt x="203135" y="327195"/>
                  <a:pt x="204467" y="327971"/>
                  <a:pt x="208498" y="327809"/>
                </a:cubicBezTo>
                <a:cubicBezTo>
                  <a:pt x="207012" y="323705"/>
                  <a:pt x="206679" y="320911"/>
                  <a:pt x="205501" y="318123"/>
                </a:cubicBezTo>
                <a:cubicBezTo>
                  <a:pt x="202354" y="298298"/>
                  <a:pt x="203426" y="284611"/>
                  <a:pt x="200141" y="264764"/>
                </a:cubicBezTo>
                <a:cubicBezTo>
                  <a:pt x="202923" y="248850"/>
                  <a:pt x="201652" y="230133"/>
                  <a:pt x="205501" y="211405"/>
                </a:cubicBezTo>
                <a:cubicBezTo>
                  <a:pt x="261405" y="103467"/>
                  <a:pt x="353335" y="-3228"/>
                  <a:pt x="463999" y="0"/>
                </a:cubicBezTo>
                <a:cubicBezTo>
                  <a:pt x="595184" y="14709"/>
                  <a:pt x="640044" y="71980"/>
                  <a:pt x="707122" y="161706"/>
                </a:cubicBezTo>
                <a:cubicBezTo>
                  <a:pt x="709496" y="168046"/>
                  <a:pt x="708269" y="168681"/>
                  <a:pt x="711169" y="174787"/>
                </a:cubicBezTo>
                <a:cubicBezTo>
                  <a:pt x="715354" y="173169"/>
                  <a:pt x="720377" y="175361"/>
                  <a:pt x="727053" y="174632"/>
                </a:cubicBezTo>
                <a:cubicBezTo>
                  <a:pt x="912177" y="213356"/>
                  <a:pt x="958770" y="348221"/>
                  <a:pt x="951725" y="551226"/>
                </a:cubicBezTo>
                <a:cubicBezTo>
                  <a:pt x="938878" y="592972"/>
                  <a:pt x="928343" y="652135"/>
                  <a:pt x="909120" y="682858"/>
                </a:cubicBezTo>
                <a:cubicBezTo>
                  <a:pt x="898298" y="704866"/>
                  <a:pt x="881417" y="714433"/>
                  <a:pt x="877943" y="732819"/>
                </a:cubicBezTo>
                <a:cubicBezTo>
                  <a:pt x="880945" y="736234"/>
                  <a:pt x="880947" y="737980"/>
                  <a:pt x="883737" y="740065"/>
                </a:cubicBezTo>
                <a:cubicBezTo>
                  <a:pt x="907186" y="800184"/>
                  <a:pt x="936531" y="867148"/>
                  <a:pt x="925664" y="953559"/>
                </a:cubicBezTo>
                <a:cubicBezTo>
                  <a:pt x="903754" y="1089337"/>
                  <a:pt x="807290" y="1206421"/>
                  <a:pt x="680916" y="1214526"/>
                </a:cubicBezTo>
                <a:cubicBezTo>
                  <a:pt x="676908" y="1214579"/>
                  <a:pt x="674119" y="1213589"/>
                  <a:pt x="671829" y="1214537"/>
                </a:cubicBezTo>
                <a:cubicBezTo>
                  <a:pt x="670849" y="1226780"/>
                  <a:pt x="664335" y="1234287"/>
                  <a:pt x="663810" y="1244932"/>
                </a:cubicBezTo>
                <a:cubicBezTo>
                  <a:pt x="609908" y="1344091"/>
                  <a:pt x="478968" y="1429724"/>
                  <a:pt x="387858" y="1407817"/>
                </a:cubicBezTo>
                <a:cubicBezTo>
                  <a:pt x="244515" y="1414342"/>
                  <a:pt x="173192" y="1302517"/>
                  <a:pt x="171086" y="1188270"/>
                </a:cubicBezTo>
                <a:cubicBezTo>
                  <a:pt x="169505" y="1173165"/>
                  <a:pt x="172797" y="1164477"/>
                  <a:pt x="172922" y="1150269"/>
                </a:cubicBezTo>
                <a:cubicBezTo>
                  <a:pt x="155814" y="1147469"/>
                  <a:pt x="150727" y="1139595"/>
                  <a:pt x="136622" y="1138774"/>
                </a:cubicBezTo>
                <a:cubicBezTo>
                  <a:pt x="40691" y="1082885"/>
                  <a:pt x="-1707" y="985733"/>
                  <a:pt x="17182" y="900451"/>
                </a:cubicBezTo>
                <a:cubicBezTo>
                  <a:pt x="23128" y="867811"/>
                  <a:pt x="34256" y="844783"/>
                  <a:pt x="51368" y="809508"/>
                </a:cubicBezTo>
                <a:cubicBezTo>
                  <a:pt x="59105" y="795773"/>
                  <a:pt x="66475" y="790473"/>
                  <a:pt x="71458" y="783603"/>
                </a:cubicBezTo>
                <a:cubicBezTo>
                  <a:pt x="58997" y="773791"/>
                  <a:pt x="54887" y="760917"/>
                  <a:pt x="47584" y="751206"/>
                </a:cubicBezTo>
                <a:cubicBezTo>
                  <a:pt x="21920" y="725198"/>
                  <a:pt x="11398" y="682629"/>
                  <a:pt x="6209" y="645128"/>
                </a:cubicBezTo>
                <a:cubicBezTo>
                  <a:pt x="4306" y="604438"/>
                  <a:pt x="-11192" y="569655"/>
                  <a:pt x="4131" y="533228"/>
                </a:cubicBezTo>
                <a:close/>
              </a:path>
            </a:pathLst>
          </a:custGeom>
          <a:solidFill>
            <a:srgbClr val="C5E9FF"/>
          </a:solidFill>
          <a:ln w="19050">
            <a:solidFill>
              <a:srgbClr val="C5E9FF"/>
            </a:solidFill>
            <a:extLst>
              <a:ext uri="{C807C97D-BFC1-408E-A445-0C87EB9F89A2}">
                <ask:lineSketchStyleProps xmlns:ask="http://schemas.microsoft.com/office/drawing/2018/sketchyshapes" xmlns="" sd="2812442524">
                  <a:custGeom>
                    <a:avLst/>
                    <a:gdLst>
                      <a:gd name="connsiteX0" fmla="*/ 4964 w 1149579"/>
                      <a:gd name="connsiteY0" fmla="*/ 743148 h 1964501"/>
                      <a:gd name="connsiteX1" fmla="*/ 240798 w 1149579"/>
                      <a:gd name="connsiteY1" fmla="*/ 457247 h 1964501"/>
                      <a:gd name="connsiteX2" fmla="*/ 250495 w 1149579"/>
                      <a:gd name="connsiteY2" fmla="*/ 456860 h 1964501"/>
                      <a:gd name="connsiteX3" fmla="*/ 246895 w 1149579"/>
                      <a:gd name="connsiteY3" fmla="*/ 443362 h 1964501"/>
                      <a:gd name="connsiteX4" fmla="*/ 240455 w 1149579"/>
                      <a:gd name="connsiteY4" fmla="*/ 368996 h 1964501"/>
                      <a:gd name="connsiteX5" fmla="*/ 246895 w 1149579"/>
                      <a:gd name="connsiteY5" fmla="*/ 294631 h 1964501"/>
                      <a:gd name="connsiteX6" fmla="*/ 557461 w 1149579"/>
                      <a:gd name="connsiteY6" fmla="*/ 0 h 1964501"/>
                      <a:gd name="connsiteX7" fmla="*/ 849555 w 1149579"/>
                      <a:gd name="connsiteY7" fmla="*/ 225366 h 1964501"/>
                      <a:gd name="connsiteX8" fmla="*/ 854417 w 1149579"/>
                      <a:gd name="connsiteY8" fmla="*/ 243598 h 1964501"/>
                      <a:gd name="connsiteX9" fmla="*/ 873501 w 1149579"/>
                      <a:gd name="connsiteY9" fmla="*/ 243382 h 1964501"/>
                      <a:gd name="connsiteX10" fmla="*/ 1143427 w 1149579"/>
                      <a:gd name="connsiteY10" fmla="*/ 768232 h 1964501"/>
                      <a:gd name="connsiteX11" fmla="*/ 1092240 w 1149579"/>
                      <a:gd name="connsiteY11" fmla="*/ 951684 h 1964501"/>
                      <a:gd name="connsiteX12" fmla="*/ 1054783 w 1149579"/>
                      <a:gd name="connsiteY12" fmla="*/ 1021314 h 1964501"/>
                      <a:gd name="connsiteX13" fmla="*/ 1061744 w 1149579"/>
                      <a:gd name="connsiteY13" fmla="*/ 1031412 h 1964501"/>
                      <a:gd name="connsiteX14" fmla="*/ 1112117 w 1149579"/>
                      <a:gd name="connsiteY14" fmla="*/ 1328954 h 1964501"/>
                      <a:gd name="connsiteX15" fmla="*/ 818070 w 1149579"/>
                      <a:gd name="connsiteY15" fmla="*/ 1692658 h 1964501"/>
                      <a:gd name="connsiteX16" fmla="*/ 807153 w 1149579"/>
                      <a:gd name="connsiteY16" fmla="*/ 1692673 h 1964501"/>
                      <a:gd name="connsiteX17" fmla="*/ 797519 w 1149579"/>
                      <a:gd name="connsiteY17" fmla="*/ 1735034 h 1964501"/>
                      <a:gd name="connsiteX18" fmla="*/ 465983 w 1149579"/>
                      <a:gd name="connsiteY18" fmla="*/ 1962043 h 1964501"/>
                      <a:gd name="connsiteX19" fmla="*/ 205548 w 1149579"/>
                      <a:gd name="connsiteY19" fmla="*/ 1656065 h 1964501"/>
                      <a:gd name="connsiteX20" fmla="*/ 207753 w 1149579"/>
                      <a:gd name="connsiteY20" fmla="*/ 1603105 h 1964501"/>
                      <a:gd name="connsiteX21" fmla="*/ 164142 w 1149579"/>
                      <a:gd name="connsiteY21" fmla="*/ 1587084 h 1964501"/>
                      <a:gd name="connsiteX22" fmla="*/ 20643 w 1149579"/>
                      <a:gd name="connsiteY22" fmla="*/ 1254939 h 1964501"/>
                      <a:gd name="connsiteX23" fmla="*/ 61716 w 1149579"/>
                      <a:gd name="connsiteY23" fmla="*/ 1128193 h 1964501"/>
                      <a:gd name="connsiteX24" fmla="*/ 85852 w 1149579"/>
                      <a:gd name="connsiteY24" fmla="*/ 1092090 h 1964501"/>
                      <a:gd name="connsiteX25" fmla="*/ 57169 w 1149579"/>
                      <a:gd name="connsiteY25" fmla="*/ 1046940 h 1964501"/>
                      <a:gd name="connsiteX26" fmla="*/ 7460 w 1149579"/>
                      <a:gd name="connsiteY26" fmla="*/ 899101 h 1964501"/>
                      <a:gd name="connsiteX27" fmla="*/ 4964 w 1149579"/>
                      <a:gd name="connsiteY27" fmla="*/ 743148 h 19645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1149579" h="1964501">
                        <a:moveTo>
                          <a:pt x="4964" y="743148"/>
                        </a:moveTo>
                        <a:cubicBezTo>
                          <a:pt x="26499" y="595251"/>
                          <a:pt x="116370" y="478630"/>
                          <a:pt x="240798" y="457247"/>
                        </a:cubicBezTo>
                        <a:lnTo>
                          <a:pt x="250495" y="456860"/>
                        </a:lnTo>
                        <a:lnTo>
                          <a:pt x="246895" y="443362"/>
                        </a:lnTo>
                        <a:cubicBezTo>
                          <a:pt x="242673" y="419341"/>
                          <a:pt x="240455" y="394470"/>
                          <a:pt x="240455" y="368996"/>
                        </a:cubicBezTo>
                        <a:cubicBezTo>
                          <a:pt x="240455" y="343522"/>
                          <a:pt x="242673" y="318651"/>
                          <a:pt x="246895" y="294631"/>
                        </a:cubicBezTo>
                        <a:cubicBezTo>
                          <a:pt x="276455" y="126485"/>
                          <a:pt x="404268" y="0"/>
                          <a:pt x="557461" y="0"/>
                        </a:cubicBezTo>
                        <a:cubicBezTo>
                          <a:pt x="688770" y="0"/>
                          <a:pt x="801431" y="92928"/>
                          <a:pt x="849555" y="225366"/>
                        </a:cubicBezTo>
                        <a:lnTo>
                          <a:pt x="854417" y="243598"/>
                        </a:lnTo>
                        <a:lnTo>
                          <a:pt x="873501" y="243382"/>
                        </a:lnTo>
                        <a:cubicBezTo>
                          <a:pt x="1057963" y="267989"/>
                          <a:pt x="1178812" y="502972"/>
                          <a:pt x="1143427" y="768232"/>
                        </a:cubicBezTo>
                        <a:cubicBezTo>
                          <a:pt x="1134580" y="834547"/>
                          <a:pt x="1116806" y="896477"/>
                          <a:pt x="1092240" y="951684"/>
                        </a:cubicBezTo>
                        <a:lnTo>
                          <a:pt x="1054783" y="1021314"/>
                        </a:lnTo>
                        <a:lnTo>
                          <a:pt x="1061744" y="1031412"/>
                        </a:lnTo>
                        <a:cubicBezTo>
                          <a:pt x="1106663" y="1111832"/>
                          <a:pt x="1127003" y="1217366"/>
                          <a:pt x="1112117" y="1328954"/>
                        </a:cubicBezTo>
                        <a:cubicBezTo>
                          <a:pt x="1086067" y="1524232"/>
                          <a:pt x="960769" y="1673343"/>
                          <a:pt x="818070" y="1692658"/>
                        </a:cubicBezTo>
                        <a:lnTo>
                          <a:pt x="807153" y="1692673"/>
                        </a:lnTo>
                        <a:lnTo>
                          <a:pt x="797519" y="1735034"/>
                        </a:lnTo>
                        <a:cubicBezTo>
                          <a:pt x="749059" y="1883364"/>
                          <a:pt x="611984" y="1981520"/>
                          <a:pt x="465983" y="1962043"/>
                        </a:cubicBezTo>
                        <a:cubicBezTo>
                          <a:pt x="319983" y="1942567"/>
                          <a:pt x="213432" y="1811911"/>
                          <a:pt x="205548" y="1656065"/>
                        </a:cubicBezTo>
                        <a:lnTo>
                          <a:pt x="207753" y="1603105"/>
                        </a:lnTo>
                        <a:lnTo>
                          <a:pt x="164142" y="1587084"/>
                        </a:lnTo>
                        <a:cubicBezTo>
                          <a:pt x="62464" y="1521951"/>
                          <a:pt x="2200" y="1393186"/>
                          <a:pt x="20643" y="1254939"/>
                        </a:cubicBezTo>
                        <a:cubicBezTo>
                          <a:pt x="26790" y="1208857"/>
                          <a:pt x="41101" y="1166084"/>
                          <a:pt x="61716" y="1128193"/>
                        </a:cubicBezTo>
                        <a:lnTo>
                          <a:pt x="85852" y="1092090"/>
                        </a:lnTo>
                        <a:lnTo>
                          <a:pt x="57169" y="1046940"/>
                        </a:lnTo>
                        <a:cubicBezTo>
                          <a:pt x="33945" y="1002865"/>
                          <a:pt x="16719" y="952980"/>
                          <a:pt x="7460" y="899101"/>
                        </a:cubicBezTo>
                        <a:cubicBezTo>
                          <a:pt x="-1799" y="845221"/>
                          <a:pt x="-2214" y="792447"/>
                          <a:pt x="4964" y="743148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400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32" name="그림 31">
            <a:extLst>
              <a:ext uri="{FF2B5EF4-FFF2-40B4-BE49-F238E27FC236}">
                <a16:creationId xmlns:a16="http://schemas.microsoft.com/office/drawing/2014/main" xmlns="" id="{B6D1E90B-AFED-4762-A4BB-C6B1E6947D6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56" t="12270" r="28846" b="9536"/>
          <a:stretch/>
        </p:blipFill>
        <p:spPr>
          <a:xfrm>
            <a:off x="5062829" y="2465993"/>
            <a:ext cx="702970" cy="1162169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9" name="그림 48">
            <a:extLst>
              <a:ext uri="{FF2B5EF4-FFF2-40B4-BE49-F238E27FC236}">
                <a16:creationId xmlns:a16="http://schemas.microsoft.com/office/drawing/2014/main" xmlns="" id="{089658A9-5330-4B27-A754-5BA1DC43A00A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79" t="37248" r="19648" b="29588"/>
          <a:stretch/>
        </p:blipFill>
        <p:spPr>
          <a:xfrm rot="21026828" flipH="1">
            <a:off x="3674211" y="2854621"/>
            <a:ext cx="631257" cy="9476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33" name="그림 32">
            <a:extLst>
              <a:ext uri="{FF2B5EF4-FFF2-40B4-BE49-F238E27FC236}">
                <a16:creationId xmlns:a16="http://schemas.microsoft.com/office/drawing/2014/main" xmlns="" id="{A832E3C5-BF0E-4855-B1CD-7C11B2EB1659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66" t="17751" r="31573" b="8577"/>
          <a:stretch/>
        </p:blipFill>
        <p:spPr>
          <a:xfrm>
            <a:off x="5549682" y="1728331"/>
            <a:ext cx="1180397" cy="200553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35" name="그림 34">
            <a:extLst>
              <a:ext uri="{FF2B5EF4-FFF2-40B4-BE49-F238E27FC236}">
                <a16:creationId xmlns:a16="http://schemas.microsoft.com/office/drawing/2014/main" xmlns="" id="{573A344E-E8E9-4D46-8432-930B63516E09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14" t="29480"/>
          <a:stretch/>
        </p:blipFill>
        <p:spPr>
          <a:xfrm>
            <a:off x="6710166" y="2990320"/>
            <a:ext cx="1155838" cy="942468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34" name="그림 33">
            <a:extLst>
              <a:ext uri="{FF2B5EF4-FFF2-40B4-BE49-F238E27FC236}">
                <a16:creationId xmlns:a16="http://schemas.microsoft.com/office/drawing/2014/main" xmlns="" id="{DDEA1658-AFAD-4430-8B9C-2FCBD6626E9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603" y="2972205"/>
            <a:ext cx="754682" cy="75468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98" name="그림 97">
            <a:extLst>
              <a:ext uri="{FF2B5EF4-FFF2-40B4-BE49-F238E27FC236}">
                <a16:creationId xmlns:a16="http://schemas.microsoft.com/office/drawing/2014/main" xmlns="" id="{DA5C2FA4-4A61-4F20-A5E0-49A4691CD8AE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56" t="12270" r="28846" b="9536"/>
          <a:stretch/>
        </p:blipFill>
        <p:spPr>
          <a:xfrm>
            <a:off x="6532300" y="2963615"/>
            <a:ext cx="355733" cy="58810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xmlns="" id="{414EB7F5-4139-4C78-AD89-CD933328EC18}"/>
              </a:ext>
            </a:extLst>
          </p:cNvPr>
          <p:cNvGrpSpPr/>
          <p:nvPr/>
        </p:nvGrpSpPr>
        <p:grpSpPr>
          <a:xfrm>
            <a:off x="2758995" y="3527989"/>
            <a:ext cx="6674010" cy="1339315"/>
            <a:chOff x="2763189" y="556127"/>
            <a:chExt cx="6674010" cy="1339315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grpSp>
          <p:nvGrpSpPr>
            <p:cNvPr id="37" name="그룹 36">
              <a:extLst>
                <a:ext uri="{FF2B5EF4-FFF2-40B4-BE49-F238E27FC236}">
                  <a16:creationId xmlns:a16="http://schemas.microsoft.com/office/drawing/2014/main" xmlns="" id="{5D539CFF-BFDC-4806-A96D-15EBDA547547}"/>
                </a:ext>
              </a:extLst>
            </p:cNvPr>
            <p:cNvGrpSpPr/>
            <p:nvPr/>
          </p:nvGrpSpPr>
          <p:grpSpPr>
            <a:xfrm>
              <a:off x="2763189" y="621794"/>
              <a:ext cx="6674010" cy="1273648"/>
              <a:chOff x="420648" y="5591076"/>
              <a:chExt cx="3320080" cy="754938"/>
            </a:xfrm>
            <a:solidFill>
              <a:srgbClr val="FFC5CD"/>
            </a:solidFill>
          </p:grpSpPr>
          <p:sp>
            <p:nvSpPr>
              <p:cNvPr id="39" name="자유형 19">
                <a:extLst>
                  <a:ext uri="{FF2B5EF4-FFF2-40B4-BE49-F238E27FC236}">
                    <a16:creationId xmlns:a16="http://schemas.microsoft.com/office/drawing/2014/main" xmlns="" id="{9EBA3AC8-1756-4967-8F99-9999B36F92F4}"/>
                  </a:ext>
                </a:extLst>
              </p:cNvPr>
              <p:cNvSpPr/>
              <p:nvPr/>
            </p:nvSpPr>
            <p:spPr>
              <a:xfrm flipH="1">
                <a:off x="3290507" y="5781118"/>
                <a:ext cx="450221" cy="564896"/>
              </a:xfrm>
              <a:custGeom>
                <a:avLst/>
                <a:gdLst>
                  <a:gd name="connsiteX0" fmla="*/ 0 w 450221"/>
                  <a:gd name="connsiteY0" fmla="*/ 0 h 564896"/>
                  <a:gd name="connsiteX1" fmla="*/ 450220 w 450221"/>
                  <a:gd name="connsiteY1" fmla="*/ 0 h 564896"/>
                  <a:gd name="connsiteX2" fmla="*/ 450220 w 450221"/>
                  <a:gd name="connsiteY2" fmla="*/ 564896 h 564896"/>
                  <a:gd name="connsiteX3" fmla="*/ 0 w 450221"/>
                  <a:gd name="connsiteY3" fmla="*/ 564896 h 564896"/>
                  <a:gd name="connsiteX4" fmla="*/ 134461 w 450221"/>
                  <a:gd name="connsiteY4" fmla="*/ 282448 h 564896"/>
                  <a:gd name="connsiteX5" fmla="*/ 0 w 450221"/>
                  <a:gd name="connsiteY5" fmla="*/ 0 h 56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0221" h="564896" fill="none" extrusionOk="0">
                    <a:moveTo>
                      <a:pt x="0" y="0"/>
                    </a:moveTo>
                    <a:cubicBezTo>
                      <a:pt x="124192" y="-9829"/>
                      <a:pt x="358090" y="1418"/>
                      <a:pt x="450220" y="0"/>
                    </a:cubicBezTo>
                    <a:cubicBezTo>
                      <a:pt x="444871" y="184295"/>
                      <a:pt x="466222" y="444674"/>
                      <a:pt x="450220" y="564896"/>
                    </a:cubicBezTo>
                    <a:cubicBezTo>
                      <a:pt x="348405" y="564380"/>
                      <a:pt x="168495" y="553660"/>
                      <a:pt x="0" y="564896"/>
                    </a:cubicBezTo>
                    <a:cubicBezTo>
                      <a:pt x="26856" y="508110"/>
                      <a:pt x="105588" y="364991"/>
                      <a:pt x="134461" y="282448"/>
                    </a:cubicBezTo>
                    <a:cubicBezTo>
                      <a:pt x="87943" y="186688"/>
                      <a:pt x="63997" y="100970"/>
                      <a:pt x="0" y="0"/>
                    </a:cubicBezTo>
                    <a:close/>
                  </a:path>
                  <a:path w="450221" h="564896" stroke="0" extrusionOk="0">
                    <a:moveTo>
                      <a:pt x="0" y="0"/>
                    </a:moveTo>
                    <a:cubicBezTo>
                      <a:pt x="166341" y="-1009"/>
                      <a:pt x="290957" y="22033"/>
                      <a:pt x="450220" y="0"/>
                    </a:cubicBezTo>
                    <a:cubicBezTo>
                      <a:pt x="426763" y="157859"/>
                      <a:pt x="475292" y="346150"/>
                      <a:pt x="450220" y="564896"/>
                    </a:cubicBezTo>
                    <a:cubicBezTo>
                      <a:pt x="313259" y="584148"/>
                      <a:pt x="125233" y="551330"/>
                      <a:pt x="0" y="564896"/>
                    </a:cubicBezTo>
                    <a:cubicBezTo>
                      <a:pt x="51353" y="481839"/>
                      <a:pt x="96371" y="398502"/>
                      <a:pt x="134461" y="282448"/>
                    </a:cubicBezTo>
                    <a:cubicBezTo>
                      <a:pt x="105594" y="209205"/>
                      <a:pt x="49399" y="97618"/>
                      <a:pt x="0" y="0"/>
                    </a:cubicBezTo>
                    <a:close/>
                  </a:path>
                </a:pathLst>
              </a:custGeom>
              <a:grpFill/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1352572958">
                      <a:custGeom>
                        <a:avLst/>
                        <a:gdLst>
                          <a:gd name="connsiteX0" fmla="*/ 0 w 1651463"/>
                          <a:gd name="connsiteY0" fmla="*/ 0 h 1371600"/>
                          <a:gd name="connsiteX1" fmla="*/ 1651463 w 1651463"/>
                          <a:gd name="connsiteY1" fmla="*/ 0 h 1371600"/>
                          <a:gd name="connsiteX2" fmla="*/ 1651463 w 1651463"/>
                          <a:gd name="connsiteY2" fmla="*/ 1371600 h 1371600"/>
                          <a:gd name="connsiteX3" fmla="*/ 0 w 1651463"/>
                          <a:gd name="connsiteY3" fmla="*/ 1371600 h 1371600"/>
                          <a:gd name="connsiteX4" fmla="*/ 493220 w 1651463"/>
                          <a:gd name="connsiteY4" fmla="*/ 685800 h 137160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651463" h="1371600">
                            <a:moveTo>
                              <a:pt x="0" y="0"/>
                            </a:moveTo>
                            <a:lnTo>
                              <a:pt x="1651463" y="0"/>
                            </a:lnTo>
                            <a:lnTo>
                              <a:pt x="1651463" y="1371600"/>
                            </a:lnTo>
                            <a:lnTo>
                              <a:pt x="0" y="1371600"/>
                            </a:lnTo>
                            <a:lnTo>
                              <a:pt x="493220" y="685800"/>
                            </a:lnTo>
                            <a:close/>
                          </a:path>
                        </a:pathLst>
                      </a:cu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ko-KR" altLang="en-US" sz="4800" spc="-3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배달의민족 을지로체" panose="020B0600000101010101" pitchFamily="34" charset="-127"/>
                  <a:ea typeface="배달의민족 을지로체" panose="020B0600000101010101" pitchFamily="34" charset="-127"/>
                </a:endParaRPr>
              </a:p>
            </p:txBody>
          </p:sp>
          <p:sp>
            <p:nvSpPr>
              <p:cNvPr id="40" name="이등변 삼각형 39">
                <a:extLst>
                  <a:ext uri="{FF2B5EF4-FFF2-40B4-BE49-F238E27FC236}">
                    <a16:creationId xmlns:a16="http://schemas.microsoft.com/office/drawing/2014/main" xmlns="" id="{3EF3093B-F521-4516-B06A-C8452EE4C187}"/>
                  </a:ext>
                </a:extLst>
              </p:cNvPr>
              <p:cNvSpPr/>
              <p:nvPr/>
            </p:nvSpPr>
            <p:spPr>
              <a:xfrm rot="5400000" flipH="1">
                <a:off x="3216360" y="6049584"/>
                <a:ext cx="363474" cy="212821"/>
              </a:xfrm>
              <a:custGeom>
                <a:avLst/>
                <a:gdLst>
                  <a:gd name="connsiteX0" fmla="*/ 0 w 363474"/>
                  <a:gd name="connsiteY0" fmla="*/ 212821 h 212821"/>
                  <a:gd name="connsiteX1" fmla="*/ 175460 w 363474"/>
                  <a:gd name="connsiteY1" fmla="*/ 0 h 212821"/>
                  <a:gd name="connsiteX2" fmla="*/ 363474 w 363474"/>
                  <a:gd name="connsiteY2" fmla="*/ 212821 h 212821"/>
                  <a:gd name="connsiteX3" fmla="*/ 0 w 363474"/>
                  <a:gd name="connsiteY3" fmla="*/ 212821 h 2128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3474" h="212821" fill="none" extrusionOk="0">
                    <a:moveTo>
                      <a:pt x="0" y="212821"/>
                    </a:moveTo>
                    <a:cubicBezTo>
                      <a:pt x="86212" y="114923"/>
                      <a:pt x="103505" y="71847"/>
                      <a:pt x="175460" y="0"/>
                    </a:cubicBezTo>
                    <a:cubicBezTo>
                      <a:pt x="243207" y="95808"/>
                      <a:pt x="293528" y="122663"/>
                      <a:pt x="363474" y="212821"/>
                    </a:cubicBezTo>
                    <a:cubicBezTo>
                      <a:pt x="285531" y="205568"/>
                      <a:pt x="115771" y="226494"/>
                      <a:pt x="0" y="212821"/>
                    </a:cubicBezTo>
                    <a:close/>
                  </a:path>
                  <a:path w="363474" h="212821" stroke="0" extrusionOk="0">
                    <a:moveTo>
                      <a:pt x="0" y="212821"/>
                    </a:moveTo>
                    <a:cubicBezTo>
                      <a:pt x="71764" y="108796"/>
                      <a:pt x="85691" y="87482"/>
                      <a:pt x="175460" y="0"/>
                    </a:cubicBezTo>
                    <a:cubicBezTo>
                      <a:pt x="265893" y="99802"/>
                      <a:pt x="299064" y="127038"/>
                      <a:pt x="363474" y="212821"/>
                    </a:cubicBezTo>
                    <a:cubicBezTo>
                      <a:pt x="262726" y="211447"/>
                      <a:pt x="168668" y="218567"/>
                      <a:pt x="0" y="212821"/>
                    </a:cubicBezTo>
                    <a:close/>
                  </a:path>
                </a:pathLst>
              </a:custGeom>
              <a:solidFill>
                <a:srgbClr val="FFA7B4"/>
              </a:solidFill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852468943">
                      <a:prstGeom prst="triangle">
                        <a:avLst>
                          <a:gd name="adj" fmla="val 48273"/>
                        </a:avLst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/>
              </a:p>
            </p:txBody>
          </p:sp>
          <p:sp>
            <p:nvSpPr>
              <p:cNvPr id="41" name="자유형 13">
                <a:extLst>
                  <a:ext uri="{FF2B5EF4-FFF2-40B4-BE49-F238E27FC236}">
                    <a16:creationId xmlns:a16="http://schemas.microsoft.com/office/drawing/2014/main" xmlns="" id="{162DE6D5-245B-4AAC-AB9D-35A82CB59D33}"/>
                  </a:ext>
                </a:extLst>
              </p:cNvPr>
              <p:cNvSpPr/>
              <p:nvPr/>
            </p:nvSpPr>
            <p:spPr>
              <a:xfrm>
                <a:off x="420648" y="5777836"/>
                <a:ext cx="451450" cy="564896"/>
              </a:xfrm>
              <a:custGeom>
                <a:avLst/>
                <a:gdLst>
                  <a:gd name="connsiteX0" fmla="*/ 0 w 451450"/>
                  <a:gd name="connsiteY0" fmla="*/ 0 h 564896"/>
                  <a:gd name="connsiteX1" fmla="*/ 451450 w 451450"/>
                  <a:gd name="connsiteY1" fmla="*/ 0 h 564896"/>
                  <a:gd name="connsiteX2" fmla="*/ 451450 w 451450"/>
                  <a:gd name="connsiteY2" fmla="*/ 564896 h 564896"/>
                  <a:gd name="connsiteX3" fmla="*/ 0 w 451450"/>
                  <a:gd name="connsiteY3" fmla="*/ 564896 h 564896"/>
                  <a:gd name="connsiteX4" fmla="*/ 134828 w 451450"/>
                  <a:gd name="connsiteY4" fmla="*/ 282448 h 564896"/>
                  <a:gd name="connsiteX5" fmla="*/ 0 w 451450"/>
                  <a:gd name="connsiteY5" fmla="*/ 0 h 564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1450" h="564896" fill="none" extrusionOk="0">
                    <a:moveTo>
                      <a:pt x="0" y="0"/>
                    </a:moveTo>
                    <a:cubicBezTo>
                      <a:pt x="151145" y="2597"/>
                      <a:pt x="298632" y="14979"/>
                      <a:pt x="451450" y="0"/>
                    </a:cubicBezTo>
                    <a:cubicBezTo>
                      <a:pt x="476912" y="281099"/>
                      <a:pt x="476605" y="402515"/>
                      <a:pt x="451450" y="564896"/>
                    </a:cubicBezTo>
                    <a:cubicBezTo>
                      <a:pt x="344556" y="565138"/>
                      <a:pt x="140126" y="562780"/>
                      <a:pt x="0" y="564896"/>
                    </a:cubicBezTo>
                    <a:cubicBezTo>
                      <a:pt x="21287" y="494291"/>
                      <a:pt x="87715" y="394475"/>
                      <a:pt x="134828" y="282448"/>
                    </a:cubicBezTo>
                    <a:cubicBezTo>
                      <a:pt x="91663" y="158464"/>
                      <a:pt x="28850" y="88838"/>
                      <a:pt x="0" y="0"/>
                    </a:cubicBezTo>
                    <a:close/>
                  </a:path>
                  <a:path w="451450" h="564896" stroke="0" extrusionOk="0">
                    <a:moveTo>
                      <a:pt x="0" y="0"/>
                    </a:moveTo>
                    <a:cubicBezTo>
                      <a:pt x="180073" y="-16484"/>
                      <a:pt x="272491" y="11375"/>
                      <a:pt x="451450" y="0"/>
                    </a:cubicBezTo>
                    <a:cubicBezTo>
                      <a:pt x="451345" y="249887"/>
                      <a:pt x="430138" y="297695"/>
                      <a:pt x="451450" y="564896"/>
                    </a:cubicBezTo>
                    <a:cubicBezTo>
                      <a:pt x="339460" y="579672"/>
                      <a:pt x="211430" y="570018"/>
                      <a:pt x="0" y="564896"/>
                    </a:cubicBezTo>
                    <a:cubicBezTo>
                      <a:pt x="36996" y="503254"/>
                      <a:pt x="62959" y="399846"/>
                      <a:pt x="134828" y="282448"/>
                    </a:cubicBezTo>
                    <a:cubicBezTo>
                      <a:pt x="117093" y="210202"/>
                      <a:pt x="52744" y="107037"/>
                      <a:pt x="0" y="0"/>
                    </a:cubicBezTo>
                    <a:close/>
                  </a:path>
                </a:pathLst>
              </a:custGeom>
              <a:grpFill/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2669375926">
                      <a:custGeom>
                        <a:avLst/>
                        <a:gdLst>
                          <a:gd name="connsiteX0" fmla="*/ 0 w 1651463"/>
                          <a:gd name="connsiteY0" fmla="*/ 0 h 1371600"/>
                          <a:gd name="connsiteX1" fmla="*/ 1651463 w 1651463"/>
                          <a:gd name="connsiteY1" fmla="*/ 0 h 1371600"/>
                          <a:gd name="connsiteX2" fmla="*/ 1651463 w 1651463"/>
                          <a:gd name="connsiteY2" fmla="*/ 1371600 h 1371600"/>
                          <a:gd name="connsiteX3" fmla="*/ 0 w 1651463"/>
                          <a:gd name="connsiteY3" fmla="*/ 1371600 h 1371600"/>
                          <a:gd name="connsiteX4" fmla="*/ 493220 w 1651463"/>
                          <a:gd name="connsiteY4" fmla="*/ 685800 h 137160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651463" h="1371600">
                            <a:moveTo>
                              <a:pt x="0" y="0"/>
                            </a:moveTo>
                            <a:lnTo>
                              <a:pt x="1651463" y="0"/>
                            </a:lnTo>
                            <a:lnTo>
                              <a:pt x="1651463" y="1371600"/>
                            </a:lnTo>
                            <a:lnTo>
                              <a:pt x="0" y="1371600"/>
                            </a:lnTo>
                            <a:lnTo>
                              <a:pt x="493220" y="685800"/>
                            </a:lnTo>
                            <a:close/>
                          </a:path>
                        </a:pathLst>
                      </a:cu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ko-KR" altLang="en-US" sz="4800" spc="-3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배달의민족 을지로체" panose="020B0600000101010101" pitchFamily="34" charset="-127"/>
                  <a:ea typeface="배달의민족 을지로체" panose="020B0600000101010101" pitchFamily="34" charset="-127"/>
                </a:endParaRPr>
              </a:p>
            </p:txBody>
          </p:sp>
          <p:sp>
            <p:nvSpPr>
              <p:cNvPr id="42" name="이등변 삼각형 41">
                <a:extLst>
                  <a:ext uri="{FF2B5EF4-FFF2-40B4-BE49-F238E27FC236}">
                    <a16:creationId xmlns:a16="http://schemas.microsoft.com/office/drawing/2014/main" xmlns="" id="{3A3C0777-E192-49B2-80A4-950C0BDB50E6}"/>
                  </a:ext>
                </a:extLst>
              </p:cNvPr>
              <p:cNvSpPr/>
              <p:nvPr/>
            </p:nvSpPr>
            <p:spPr>
              <a:xfrm rot="16200000">
                <a:off x="582477" y="6046012"/>
                <a:ext cx="363474" cy="213402"/>
              </a:xfrm>
              <a:custGeom>
                <a:avLst/>
                <a:gdLst>
                  <a:gd name="connsiteX0" fmla="*/ 0 w 363474"/>
                  <a:gd name="connsiteY0" fmla="*/ 213402 h 213402"/>
                  <a:gd name="connsiteX1" fmla="*/ 175460 w 363474"/>
                  <a:gd name="connsiteY1" fmla="*/ 0 h 213402"/>
                  <a:gd name="connsiteX2" fmla="*/ 363474 w 363474"/>
                  <a:gd name="connsiteY2" fmla="*/ 213402 h 213402"/>
                  <a:gd name="connsiteX3" fmla="*/ 0 w 363474"/>
                  <a:gd name="connsiteY3" fmla="*/ 213402 h 213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3474" h="213402" fill="none" extrusionOk="0">
                    <a:moveTo>
                      <a:pt x="0" y="213402"/>
                    </a:moveTo>
                    <a:cubicBezTo>
                      <a:pt x="80760" y="134508"/>
                      <a:pt x="146608" y="54976"/>
                      <a:pt x="175460" y="0"/>
                    </a:cubicBezTo>
                    <a:cubicBezTo>
                      <a:pt x="239581" y="66543"/>
                      <a:pt x="312520" y="164623"/>
                      <a:pt x="363474" y="213402"/>
                    </a:cubicBezTo>
                    <a:cubicBezTo>
                      <a:pt x="219776" y="202133"/>
                      <a:pt x="132004" y="212431"/>
                      <a:pt x="0" y="213402"/>
                    </a:cubicBezTo>
                    <a:close/>
                  </a:path>
                  <a:path w="363474" h="213402" stroke="0" extrusionOk="0">
                    <a:moveTo>
                      <a:pt x="0" y="213402"/>
                    </a:moveTo>
                    <a:cubicBezTo>
                      <a:pt x="36035" y="156176"/>
                      <a:pt x="82450" y="99334"/>
                      <a:pt x="175460" y="0"/>
                    </a:cubicBezTo>
                    <a:cubicBezTo>
                      <a:pt x="253579" y="84512"/>
                      <a:pt x="319191" y="164219"/>
                      <a:pt x="363474" y="213402"/>
                    </a:cubicBezTo>
                    <a:cubicBezTo>
                      <a:pt x="273922" y="228547"/>
                      <a:pt x="92588" y="226282"/>
                      <a:pt x="0" y="213402"/>
                    </a:cubicBezTo>
                    <a:close/>
                  </a:path>
                </a:pathLst>
              </a:custGeom>
              <a:solidFill>
                <a:srgbClr val="FFA7B4"/>
              </a:solidFill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3570426399">
                      <a:prstGeom prst="triangle">
                        <a:avLst>
                          <a:gd name="adj" fmla="val 48273"/>
                        </a:avLst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/>
              </a:p>
            </p:txBody>
          </p:sp>
          <p:sp>
            <p:nvSpPr>
              <p:cNvPr id="43" name="직사각형 42">
                <a:extLst>
                  <a:ext uri="{FF2B5EF4-FFF2-40B4-BE49-F238E27FC236}">
                    <a16:creationId xmlns:a16="http://schemas.microsoft.com/office/drawing/2014/main" xmlns="" id="{3022880C-1A5D-48FB-96D9-CD4041752398}"/>
                  </a:ext>
                </a:extLst>
              </p:cNvPr>
              <p:cNvSpPr/>
              <p:nvPr/>
            </p:nvSpPr>
            <p:spPr>
              <a:xfrm>
                <a:off x="654254" y="5591076"/>
                <a:ext cx="2852902" cy="564897"/>
              </a:xfrm>
              <a:custGeom>
                <a:avLst/>
                <a:gdLst>
                  <a:gd name="connsiteX0" fmla="*/ 0 w 2852902"/>
                  <a:gd name="connsiteY0" fmla="*/ 0 h 564897"/>
                  <a:gd name="connsiteX1" fmla="*/ 542051 w 2852902"/>
                  <a:gd name="connsiteY1" fmla="*/ 0 h 564897"/>
                  <a:gd name="connsiteX2" fmla="*/ 1055574 w 2852902"/>
                  <a:gd name="connsiteY2" fmla="*/ 0 h 564897"/>
                  <a:gd name="connsiteX3" fmla="*/ 1540567 w 2852902"/>
                  <a:gd name="connsiteY3" fmla="*/ 0 h 564897"/>
                  <a:gd name="connsiteX4" fmla="*/ 2139677 w 2852902"/>
                  <a:gd name="connsiteY4" fmla="*/ 0 h 564897"/>
                  <a:gd name="connsiteX5" fmla="*/ 2852902 w 2852902"/>
                  <a:gd name="connsiteY5" fmla="*/ 0 h 564897"/>
                  <a:gd name="connsiteX6" fmla="*/ 2852902 w 2852902"/>
                  <a:gd name="connsiteY6" fmla="*/ 564897 h 564897"/>
                  <a:gd name="connsiteX7" fmla="*/ 2310851 w 2852902"/>
                  <a:gd name="connsiteY7" fmla="*/ 564897 h 564897"/>
                  <a:gd name="connsiteX8" fmla="*/ 1683212 w 2852902"/>
                  <a:gd name="connsiteY8" fmla="*/ 564897 h 564897"/>
                  <a:gd name="connsiteX9" fmla="*/ 1112632 w 2852902"/>
                  <a:gd name="connsiteY9" fmla="*/ 564897 h 564897"/>
                  <a:gd name="connsiteX10" fmla="*/ 0 w 2852902"/>
                  <a:gd name="connsiteY10" fmla="*/ 564897 h 564897"/>
                  <a:gd name="connsiteX11" fmla="*/ 0 w 2852902"/>
                  <a:gd name="connsiteY11" fmla="*/ 0 h 5648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852902" h="564897" fill="none" extrusionOk="0">
                    <a:moveTo>
                      <a:pt x="0" y="0"/>
                    </a:moveTo>
                    <a:cubicBezTo>
                      <a:pt x="230643" y="-26254"/>
                      <a:pt x="411103" y="15352"/>
                      <a:pt x="542051" y="0"/>
                    </a:cubicBezTo>
                    <a:cubicBezTo>
                      <a:pt x="672999" y="-15352"/>
                      <a:pt x="916283" y="-20693"/>
                      <a:pt x="1055574" y="0"/>
                    </a:cubicBezTo>
                    <a:cubicBezTo>
                      <a:pt x="1194865" y="20693"/>
                      <a:pt x="1317226" y="21837"/>
                      <a:pt x="1540567" y="0"/>
                    </a:cubicBezTo>
                    <a:cubicBezTo>
                      <a:pt x="1763908" y="-21837"/>
                      <a:pt x="1909539" y="20690"/>
                      <a:pt x="2139677" y="0"/>
                    </a:cubicBezTo>
                    <a:cubicBezTo>
                      <a:pt x="2369815" y="-20690"/>
                      <a:pt x="2578150" y="-7024"/>
                      <a:pt x="2852902" y="0"/>
                    </a:cubicBezTo>
                    <a:cubicBezTo>
                      <a:pt x="2827019" y="273296"/>
                      <a:pt x="2861255" y="404535"/>
                      <a:pt x="2852902" y="564897"/>
                    </a:cubicBezTo>
                    <a:cubicBezTo>
                      <a:pt x="2652384" y="559516"/>
                      <a:pt x="2437321" y="564908"/>
                      <a:pt x="2310851" y="564897"/>
                    </a:cubicBezTo>
                    <a:cubicBezTo>
                      <a:pt x="2184381" y="564886"/>
                      <a:pt x="1979947" y="546376"/>
                      <a:pt x="1683212" y="564897"/>
                    </a:cubicBezTo>
                    <a:cubicBezTo>
                      <a:pt x="1386477" y="583418"/>
                      <a:pt x="1335472" y="552526"/>
                      <a:pt x="1112632" y="564897"/>
                    </a:cubicBezTo>
                    <a:cubicBezTo>
                      <a:pt x="889792" y="577268"/>
                      <a:pt x="443309" y="560602"/>
                      <a:pt x="0" y="564897"/>
                    </a:cubicBezTo>
                    <a:cubicBezTo>
                      <a:pt x="-14620" y="333748"/>
                      <a:pt x="16093" y="193081"/>
                      <a:pt x="0" y="0"/>
                    </a:cubicBezTo>
                    <a:close/>
                  </a:path>
                  <a:path w="2852902" h="564897" stroke="0" extrusionOk="0">
                    <a:moveTo>
                      <a:pt x="0" y="0"/>
                    </a:moveTo>
                    <a:cubicBezTo>
                      <a:pt x="188077" y="10054"/>
                      <a:pt x="392032" y="-29127"/>
                      <a:pt x="627638" y="0"/>
                    </a:cubicBezTo>
                    <a:cubicBezTo>
                      <a:pt x="863244" y="29127"/>
                      <a:pt x="952238" y="9962"/>
                      <a:pt x="1112632" y="0"/>
                    </a:cubicBezTo>
                    <a:cubicBezTo>
                      <a:pt x="1273026" y="-9962"/>
                      <a:pt x="1428795" y="-16627"/>
                      <a:pt x="1683212" y="0"/>
                    </a:cubicBezTo>
                    <a:cubicBezTo>
                      <a:pt x="1937629" y="16627"/>
                      <a:pt x="2088194" y="-1842"/>
                      <a:pt x="2196735" y="0"/>
                    </a:cubicBezTo>
                    <a:cubicBezTo>
                      <a:pt x="2305276" y="1842"/>
                      <a:pt x="2586226" y="11955"/>
                      <a:pt x="2852902" y="0"/>
                    </a:cubicBezTo>
                    <a:cubicBezTo>
                      <a:pt x="2838540" y="247023"/>
                      <a:pt x="2841839" y="392377"/>
                      <a:pt x="2852902" y="564897"/>
                    </a:cubicBezTo>
                    <a:cubicBezTo>
                      <a:pt x="2615254" y="588790"/>
                      <a:pt x="2525572" y="584534"/>
                      <a:pt x="2310851" y="564897"/>
                    </a:cubicBezTo>
                    <a:cubicBezTo>
                      <a:pt x="2096130" y="545260"/>
                      <a:pt x="1946742" y="548178"/>
                      <a:pt x="1683212" y="564897"/>
                    </a:cubicBezTo>
                    <a:cubicBezTo>
                      <a:pt x="1419682" y="581616"/>
                      <a:pt x="1414498" y="571850"/>
                      <a:pt x="1198219" y="564897"/>
                    </a:cubicBezTo>
                    <a:cubicBezTo>
                      <a:pt x="981940" y="557944"/>
                      <a:pt x="879588" y="580303"/>
                      <a:pt x="627638" y="564897"/>
                    </a:cubicBezTo>
                    <a:cubicBezTo>
                      <a:pt x="375688" y="549491"/>
                      <a:pt x="205326" y="561293"/>
                      <a:pt x="0" y="564897"/>
                    </a:cubicBezTo>
                    <a:cubicBezTo>
                      <a:pt x="8248" y="340751"/>
                      <a:pt x="-6594" y="153653"/>
                      <a:pt x="0" y="0"/>
                    </a:cubicBezTo>
                    <a:close/>
                  </a:path>
                </a:pathLst>
              </a:custGeom>
              <a:grpFill/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1220058532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ko-KR" altLang="en-US" sz="4800" dirty="0">
                  <a:solidFill>
                    <a:schemeClr val="tx1"/>
                  </a:solidFill>
                  <a:latin typeface="강원교육모두 Bold" panose="02020603020101020101" pitchFamily="18" charset="-127"/>
                  <a:ea typeface="강원교육모두 Bold" panose="02020603020101020101" pitchFamily="18" charset="-127"/>
                </a:endParaRPr>
              </a:p>
            </p:txBody>
          </p: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xmlns="" id="{93A928EE-B903-4F02-9845-29B14B94D35F}"/>
                </a:ext>
              </a:extLst>
            </p:cNvPr>
            <p:cNvSpPr txBox="1"/>
            <p:nvPr/>
          </p:nvSpPr>
          <p:spPr>
            <a:xfrm>
              <a:off x="3243692" y="556127"/>
              <a:ext cx="5730532" cy="90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dirty="0" smtClean="0">
                  <a:latin typeface="강원교육모두 Bold" panose="02020603020101020101" pitchFamily="18" charset="-127"/>
                  <a:ea typeface="강원교육모두 Bold" panose="02020603020101020101" pitchFamily="18" charset="-127"/>
                </a:rPr>
                <a:t>잘못된 행동</a:t>
              </a:r>
              <a:r>
                <a:rPr lang="en-US" altLang="ko-KR" sz="4000" dirty="0" smtClean="0">
                  <a:latin typeface="강원교육모두 Bold" panose="02020603020101020101" pitchFamily="18" charset="-127"/>
                  <a:ea typeface="강원교육모두 Bold" panose="02020603020101020101" pitchFamily="18" charset="-127"/>
                </a:rPr>
                <a:t>, </a:t>
              </a:r>
              <a:r>
                <a:rPr lang="ko-KR" altLang="en-US" sz="4000" dirty="0" smtClean="0">
                  <a:latin typeface="강원교육모두 Bold" panose="02020603020101020101" pitchFamily="18" charset="-127"/>
                  <a:ea typeface="강원교육모두 Bold" panose="02020603020101020101" pitchFamily="18" charset="-127"/>
                </a:rPr>
                <a:t>훈육</a:t>
              </a:r>
              <a:endParaRPr lang="ko-KR" altLang="en-US" sz="4000" dirty="0"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</p:grpSp>
      <p:pic>
        <p:nvPicPr>
          <p:cNvPr id="50" name="그림 49">
            <a:extLst>
              <a:ext uri="{FF2B5EF4-FFF2-40B4-BE49-F238E27FC236}">
                <a16:creationId xmlns:a16="http://schemas.microsoft.com/office/drawing/2014/main" xmlns="" id="{6F01DEC5-3ECC-466A-B1C1-9B78DCC55083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9" t="13964" r="12716" b="16117"/>
          <a:stretch/>
        </p:blipFill>
        <p:spPr>
          <a:xfrm rot="20346870">
            <a:off x="4004635" y="2579661"/>
            <a:ext cx="1207939" cy="111390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7" name="그림 46">
            <a:extLst>
              <a:ext uri="{FF2B5EF4-FFF2-40B4-BE49-F238E27FC236}">
                <a16:creationId xmlns:a16="http://schemas.microsoft.com/office/drawing/2014/main" xmlns="" id="{3A7A1FB2-A948-4F64-BC4C-B606231FBE40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5" t="57418" r="50679" b="29200"/>
          <a:stretch/>
        </p:blipFill>
        <p:spPr>
          <a:xfrm rot="21159703">
            <a:off x="4259955" y="3506402"/>
            <a:ext cx="881150" cy="38238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B5D41547-42FC-44AE-B759-4469E0230AE0}"/>
              </a:ext>
            </a:extLst>
          </p:cNvPr>
          <p:cNvGrpSpPr/>
          <p:nvPr/>
        </p:nvGrpSpPr>
        <p:grpSpPr>
          <a:xfrm flipH="1">
            <a:off x="7187801" y="2240026"/>
            <a:ext cx="1122824" cy="1600322"/>
            <a:chOff x="5021526" y="2338784"/>
            <a:chExt cx="1055718" cy="16003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pic>
          <p:nvPicPr>
            <p:cNvPr id="51" name="그림 50">
              <a:extLst>
                <a:ext uri="{FF2B5EF4-FFF2-40B4-BE49-F238E27FC236}">
                  <a16:creationId xmlns:a16="http://schemas.microsoft.com/office/drawing/2014/main" xmlns="" id="{3957F376-AC35-4DAA-A555-CC4D707E4A8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53" r="18190" b="14687"/>
            <a:stretch/>
          </p:blipFill>
          <p:spPr>
            <a:xfrm rot="20671277">
              <a:off x="5021526" y="2338784"/>
              <a:ext cx="1055718" cy="1458649"/>
            </a:xfrm>
            <a:prstGeom prst="rect">
              <a:avLst/>
            </a:prstGeom>
            <a:effectLst/>
          </p:spPr>
        </p:pic>
        <p:pic>
          <p:nvPicPr>
            <p:cNvPr id="48" name="그림 47">
              <a:extLst>
                <a:ext uri="{FF2B5EF4-FFF2-40B4-BE49-F238E27FC236}">
                  <a16:creationId xmlns:a16="http://schemas.microsoft.com/office/drawing/2014/main" xmlns="" id="{7912E672-806A-4869-AAA0-CB3BEEE79DC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873" t="26097" r="48837" b="60521"/>
            <a:stretch/>
          </p:blipFill>
          <p:spPr>
            <a:xfrm>
              <a:off x="5131347" y="3556720"/>
              <a:ext cx="922713" cy="382386"/>
            </a:xfrm>
            <a:prstGeom prst="rect">
              <a:avLst/>
            </a:prstGeom>
            <a:effectLst/>
          </p:spPr>
        </p:pic>
      </p:grpSp>
      <p:pic>
        <p:nvPicPr>
          <p:cNvPr id="2" name="그림 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245" y="5616551"/>
            <a:ext cx="5275269" cy="59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7492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그림 31">
            <a:extLst>
              <a:ext uri="{FF2B5EF4-FFF2-40B4-BE49-F238E27FC236}">
                <a16:creationId xmlns:a16="http://schemas.microsoft.com/office/drawing/2014/main" xmlns="" id="{FCB54344-4F4A-432B-91B3-EDCC3BA263C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86" t="14306" r="6079" b="-1884"/>
          <a:stretch/>
        </p:blipFill>
        <p:spPr>
          <a:xfrm rot="694358">
            <a:off x="10499917" y="4856781"/>
            <a:ext cx="1230283" cy="125923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xmlns="" id="{25DD5C49-4853-4DF3-9E50-5F4F39000C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0310" y="5486397"/>
            <a:ext cx="1371603" cy="1371603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xmlns="" id="{3B5613C6-1729-4E42-8E81-8423E76A98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1854" y="4886059"/>
            <a:ext cx="2098782" cy="209878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4" name="자유형 136">
            <a:extLst>
              <a:ext uri="{FF2B5EF4-FFF2-40B4-BE49-F238E27FC236}">
                <a16:creationId xmlns:a16="http://schemas.microsoft.com/office/drawing/2014/main" xmlns="" id="{27D3527A-2F96-4682-993B-7EF57FE45F44}"/>
              </a:ext>
            </a:extLst>
          </p:cNvPr>
          <p:cNvSpPr/>
          <p:nvPr/>
        </p:nvSpPr>
        <p:spPr>
          <a:xfrm rot="16200000">
            <a:off x="2936876" y="-1386145"/>
            <a:ext cx="671013" cy="4477313"/>
          </a:xfrm>
          <a:custGeom>
            <a:avLst/>
            <a:gdLst>
              <a:gd name="connsiteX0" fmla="*/ 671013 w 671013"/>
              <a:gd name="connsiteY0" fmla="*/ 0 h 3147450"/>
              <a:gd name="connsiteX1" fmla="*/ 671013 w 671013"/>
              <a:gd name="connsiteY1" fmla="*/ 629490 h 3147450"/>
              <a:gd name="connsiteX2" fmla="*/ 671013 w 671013"/>
              <a:gd name="connsiteY2" fmla="*/ 1290455 h 3147450"/>
              <a:gd name="connsiteX3" fmla="*/ 671013 w 671013"/>
              <a:gd name="connsiteY3" fmla="*/ 1951419 h 3147450"/>
              <a:gd name="connsiteX4" fmla="*/ 671013 w 671013"/>
              <a:gd name="connsiteY4" fmla="*/ 2549435 h 3147450"/>
              <a:gd name="connsiteX5" fmla="*/ 671013 w 671013"/>
              <a:gd name="connsiteY5" fmla="*/ 3147450 h 3147450"/>
              <a:gd name="connsiteX6" fmla="*/ 666680 w 671013"/>
              <a:gd name="connsiteY6" fmla="*/ 3147450 h 3147450"/>
              <a:gd name="connsiteX7" fmla="*/ 339316 w 671013"/>
              <a:gd name="connsiteY7" fmla="*/ 2902395 h 3147450"/>
              <a:gd name="connsiteX8" fmla="*/ 11952 w 671013"/>
              <a:gd name="connsiteY8" fmla="*/ 3147450 h 3147450"/>
              <a:gd name="connsiteX9" fmla="*/ 0 w 671013"/>
              <a:gd name="connsiteY9" fmla="*/ 3147450 h 3147450"/>
              <a:gd name="connsiteX10" fmla="*/ 0 w 671013"/>
              <a:gd name="connsiteY10" fmla="*/ 2455011 h 3147450"/>
              <a:gd name="connsiteX11" fmla="*/ 0 w 671013"/>
              <a:gd name="connsiteY11" fmla="*/ 1919945 h 3147450"/>
              <a:gd name="connsiteX12" fmla="*/ 0 w 671013"/>
              <a:gd name="connsiteY12" fmla="*/ 1290454 h 3147450"/>
              <a:gd name="connsiteX13" fmla="*/ 0 w 671013"/>
              <a:gd name="connsiteY13" fmla="*/ 723913 h 3147450"/>
              <a:gd name="connsiteX14" fmla="*/ 0 w 671013"/>
              <a:gd name="connsiteY14" fmla="*/ 0 h 3147450"/>
              <a:gd name="connsiteX15" fmla="*/ 671013 w 671013"/>
              <a:gd name="connsiteY15" fmla="*/ 0 h 3147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71013" h="3147450" fill="none" extrusionOk="0">
                <a:moveTo>
                  <a:pt x="671013" y="0"/>
                </a:moveTo>
                <a:cubicBezTo>
                  <a:pt x="649746" y="283993"/>
                  <a:pt x="694072" y="323212"/>
                  <a:pt x="671013" y="629490"/>
                </a:cubicBezTo>
                <a:cubicBezTo>
                  <a:pt x="647955" y="935768"/>
                  <a:pt x="683314" y="1113294"/>
                  <a:pt x="671013" y="1290455"/>
                </a:cubicBezTo>
                <a:cubicBezTo>
                  <a:pt x="658712" y="1467616"/>
                  <a:pt x="654281" y="1655966"/>
                  <a:pt x="671013" y="1951419"/>
                </a:cubicBezTo>
                <a:cubicBezTo>
                  <a:pt x="687745" y="2246872"/>
                  <a:pt x="692902" y="2307570"/>
                  <a:pt x="671013" y="2549435"/>
                </a:cubicBezTo>
                <a:cubicBezTo>
                  <a:pt x="649124" y="2791300"/>
                  <a:pt x="645402" y="2883327"/>
                  <a:pt x="671013" y="3147450"/>
                </a:cubicBezTo>
                <a:cubicBezTo>
                  <a:pt x="668946" y="3147336"/>
                  <a:pt x="667951" y="3147510"/>
                  <a:pt x="666680" y="3147450"/>
                </a:cubicBezTo>
                <a:cubicBezTo>
                  <a:pt x="582339" y="3093814"/>
                  <a:pt x="417226" y="2938007"/>
                  <a:pt x="339316" y="2902395"/>
                </a:cubicBezTo>
                <a:cubicBezTo>
                  <a:pt x="264807" y="2972746"/>
                  <a:pt x="117062" y="3086978"/>
                  <a:pt x="11952" y="3147450"/>
                </a:cubicBezTo>
                <a:cubicBezTo>
                  <a:pt x="7465" y="3147932"/>
                  <a:pt x="2523" y="3146994"/>
                  <a:pt x="0" y="3147450"/>
                </a:cubicBezTo>
                <a:cubicBezTo>
                  <a:pt x="31822" y="2872548"/>
                  <a:pt x="21662" y="2703606"/>
                  <a:pt x="0" y="2455011"/>
                </a:cubicBezTo>
                <a:cubicBezTo>
                  <a:pt x="-21662" y="2206416"/>
                  <a:pt x="26356" y="2075137"/>
                  <a:pt x="0" y="1919945"/>
                </a:cubicBezTo>
                <a:cubicBezTo>
                  <a:pt x="-26356" y="1764753"/>
                  <a:pt x="-14074" y="1530057"/>
                  <a:pt x="0" y="1290454"/>
                </a:cubicBezTo>
                <a:cubicBezTo>
                  <a:pt x="14074" y="1050851"/>
                  <a:pt x="24739" y="885783"/>
                  <a:pt x="0" y="723913"/>
                </a:cubicBezTo>
                <a:cubicBezTo>
                  <a:pt x="-24739" y="562043"/>
                  <a:pt x="-17598" y="279551"/>
                  <a:pt x="0" y="0"/>
                </a:cubicBezTo>
                <a:cubicBezTo>
                  <a:pt x="143814" y="-1962"/>
                  <a:pt x="437031" y="-24091"/>
                  <a:pt x="671013" y="0"/>
                </a:cubicBezTo>
                <a:close/>
              </a:path>
              <a:path w="671013" h="3147450" stroke="0" extrusionOk="0">
                <a:moveTo>
                  <a:pt x="671013" y="0"/>
                </a:moveTo>
                <a:cubicBezTo>
                  <a:pt x="664200" y="237793"/>
                  <a:pt x="686378" y="330429"/>
                  <a:pt x="671013" y="566541"/>
                </a:cubicBezTo>
                <a:cubicBezTo>
                  <a:pt x="655648" y="802653"/>
                  <a:pt x="684883" y="1013152"/>
                  <a:pt x="671013" y="1164557"/>
                </a:cubicBezTo>
                <a:cubicBezTo>
                  <a:pt x="657143" y="1315962"/>
                  <a:pt x="652724" y="1536419"/>
                  <a:pt x="671013" y="1762572"/>
                </a:cubicBezTo>
                <a:cubicBezTo>
                  <a:pt x="689302" y="1988726"/>
                  <a:pt x="667280" y="2300947"/>
                  <a:pt x="671013" y="2455011"/>
                </a:cubicBezTo>
                <a:cubicBezTo>
                  <a:pt x="674746" y="2609075"/>
                  <a:pt x="642746" y="2857638"/>
                  <a:pt x="671013" y="3147450"/>
                </a:cubicBezTo>
                <a:cubicBezTo>
                  <a:pt x="669065" y="3147623"/>
                  <a:pt x="667651" y="3147366"/>
                  <a:pt x="666680" y="3147450"/>
                </a:cubicBezTo>
                <a:cubicBezTo>
                  <a:pt x="577639" y="3097970"/>
                  <a:pt x="482506" y="3013464"/>
                  <a:pt x="339316" y="2902395"/>
                </a:cubicBezTo>
                <a:cubicBezTo>
                  <a:pt x="246400" y="2961516"/>
                  <a:pt x="104304" y="3081662"/>
                  <a:pt x="11952" y="3147450"/>
                </a:cubicBezTo>
                <a:cubicBezTo>
                  <a:pt x="8350" y="3146930"/>
                  <a:pt x="5221" y="3146864"/>
                  <a:pt x="0" y="3147450"/>
                </a:cubicBezTo>
                <a:cubicBezTo>
                  <a:pt x="17676" y="2919804"/>
                  <a:pt x="-24455" y="2690154"/>
                  <a:pt x="0" y="2517960"/>
                </a:cubicBezTo>
                <a:cubicBezTo>
                  <a:pt x="24455" y="2345766"/>
                  <a:pt x="797" y="2207547"/>
                  <a:pt x="0" y="1919945"/>
                </a:cubicBezTo>
                <a:cubicBezTo>
                  <a:pt x="-797" y="1632344"/>
                  <a:pt x="26742" y="1488811"/>
                  <a:pt x="0" y="1290454"/>
                </a:cubicBezTo>
                <a:cubicBezTo>
                  <a:pt x="-26742" y="1092097"/>
                  <a:pt x="17292" y="978732"/>
                  <a:pt x="0" y="692439"/>
                </a:cubicBezTo>
                <a:cubicBezTo>
                  <a:pt x="-17292" y="406146"/>
                  <a:pt x="-1104" y="259262"/>
                  <a:pt x="0" y="0"/>
                </a:cubicBezTo>
                <a:cubicBezTo>
                  <a:pt x="272710" y="21071"/>
                  <a:pt x="532101" y="-11332"/>
                  <a:pt x="671013" y="0"/>
                </a:cubicBezTo>
                <a:close/>
              </a:path>
            </a:pathLst>
          </a:custGeom>
          <a:solidFill>
            <a:srgbClr val="FFC5CD"/>
          </a:solidFill>
          <a:ln w="1905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xmlns="" sd="1357297848">
                  <a:custGeom>
                    <a:avLst/>
                    <a:gdLst>
                      <a:gd name="connsiteX0" fmla="*/ 895556 w 895556"/>
                      <a:gd name="connsiteY0" fmla="*/ 0 h 4522839"/>
                      <a:gd name="connsiteX1" fmla="*/ 895556 w 895556"/>
                      <a:gd name="connsiteY1" fmla="*/ 4522839 h 4522839"/>
                      <a:gd name="connsiteX2" fmla="*/ 889774 w 895556"/>
                      <a:gd name="connsiteY2" fmla="*/ 4522839 h 4522839"/>
                      <a:gd name="connsiteX3" fmla="*/ 452863 w 895556"/>
                      <a:gd name="connsiteY3" fmla="*/ 4170700 h 4522839"/>
                      <a:gd name="connsiteX4" fmla="*/ 15952 w 895556"/>
                      <a:gd name="connsiteY4" fmla="*/ 4522839 h 4522839"/>
                      <a:gd name="connsiteX5" fmla="*/ 0 w 895556"/>
                      <a:gd name="connsiteY5" fmla="*/ 4522839 h 4522839"/>
                      <a:gd name="connsiteX6" fmla="*/ 0 w 895556"/>
                      <a:gd name="connsiteY6" fmla="*/ 0 h 4522839"/>
                      <a:gd name="connsiteX7" fmla="*/ 895556 w 895556"/>
                      <a:gd name="connsiteY7" fmla="*/ 0 h 45228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895556" h="4522839">
                        <a:moveTo>
                          <a:pt x="895556" y="0"/>
                        </a:moveTo>
                        <a:lnTo>
                          <a:pt x="895556" y="4522839"/>
                        </a:lnTo>
                        <a:lnTo>
                          <a:pt x="889774" y="4522839"/>
                        </a:lnTo>
                        <a:lnTo>
                          <a:pt x="452863" y="4170700"/>
                        </a:lnTo>
                        <a:lnTo>
                          <a:pt x="15952" y="4522839"/>
                        </a:lnTo>
                        <a:lnTo>
                          <a:pt x="0" y="4522839"/>
                        </a:lnTo>
                        <a:lnTo>
                          <a:pt x="0" y="0"/>
                        </a:lnTo>
                        <a:lnTo>
                          <a:pt x="895556" y="0"/>
                        </a:ln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F6CEB29A-CEA5-4BA7-83F9-77E705EBE128}"/>
              </a:ext>
            </a:extLst>
          </p:cNvPr>
          <p:cNvSpPr txBox="1"/>
          <p:nvPr/>
        </p:nvSpPr>
        <p:spPr>
          <a:xfrm>
            <a:off x="1050745" y="529604"/>
            <a:ext cx="4179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두 돌 전 후</a:t>
            </a:r>
            <a:r>
              <a:rPr lang="en-US" altLang="ko-KR" sz="32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(16-30</a:t>
            </a:r>
            <a:r>
              <a:rPr lang="ko-KR" altLang="en-US" sz="32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개월</a:t>
            </a:r>
            <a:r>
              <a:rPr lang="en-US" altLang="ko-KR" sz="32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endParaRPr lang="ko-KR" altLang="en-US" sz="32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17" name="그림 16">
            <a:extLst>
              <a:ext uri="{FF2B5EF4-FFF2-40B4-BE49-F238E27FC236}">
                <a16:creationId xmlns:a16="http://schemas.microsoft.com/office/drawing/2014/main" xmlns="" id="{9A6220BF-4B17-4067-8D09-707A940CF9E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94" t="15442" r="15327" b="17677"/>
          <a:stretch/>
        </p:blipFill>
        <p:spPr>
          <a:xfrm>
            <a:off x="1039093" y="1726800"/>
            <a:ext cx="529007" cy="556952"/>
          </a:xfrm>
          <a:prstGeom prst="rect">
            <a:avLst/>
          </a:prstGeom>
          <a:effectLst/>
        </p:spPr>
      </p:pic>
      <p:pic>
        <p:nvPicPr>
          <p:cNvPr id="20" name="그림 19">
            <a:extLst>
              <a:ext uri="{FF2B5EF4-FFF2-40B4-BE49-F238E27FC236}">
                <a16:creationId xmlns:a16="http://schemas.microsoft.com/office/drawing/2014/main" xmlns="" id="{FDC7E527-3E8E-4EF1-AFD1-037409BDCCC7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86" t="10211" r="28949" b="6985"/>
          <a:stretch/>
        </p:blipFill>
        <p:spPr>
          <a:xfrm rot="1867399">
            <a:off x="1186509" y="2823148"/>
            <a:ext cx="284813" cy="604633"/>
          </a:xfrm>
          <a:prstGeom prst="rect">
            <a:avLst/>
          </a:prstGeom>
          <a:effectLst/>
        </p:spPr>
      </p:pic>
      <p:pic>
        <p:nvPicPr>
          <p:cNvPr id="24" name="그림 23">
            <a:extLst>
              <a:ext uri="{FF2B5EF4-FFF2-40B4-BE49-F238E27FC236}">
                <a16:creationId xmlns:a16="http://schemas.microsoft.com/office/drawing/2014/main" xmlns="" id="{7DAB729E-8667-4EDC-9F6C-B37823DF4EE7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38" t="15088" r="16283" b="17177"/>
          <a:stretch/>
        </p:blipFill>
        <p:spPr>
          <a:xfrm>
            <a:off x="1033726" y="3921328"/>
            <a:ext cx="542001" cy="587582"/>
          </a:xfrm>
          <a:prstGeom prst="rect">
            <a:avLst/>
          </a:prstGeom>
          <a:effectLst/>
        </p:spPr>
      </p:pic>
      <p:grpSp>
        <p:nvGrpSpPr>
          <p:cNvPr id="33" name="그룹 32">
            <a:extLst>
              <a:ext uri="{FF2B5EF4-FFF2-40B4-BE49-F238E27FC236}">
                <a16:creationId xmlns:a16="http://schemas.microsoft.com/office/drawing/2014/main" xmlns="" id="{EBCFD54D-4B6D-498A-A670-4FD685A90A39}"/>
              </a:ext>
            </a:extLst>
          </p:cNvPr>
          <p:cNvGrpSpPr/>
          <p:nvPr/>
        </p:nvGrpSpPr>
        <p:grpSpPr>
          <a:xfrm rot="1452024">
            <a:off x="10411162" y="5708772"/>
            <a:ext cx="879715" cy="296128"/>
            <a:chOff x="10207642" y="3661624"/>
            <a:chExt cx="2267168" cy="763169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34" name="자유형: 도형 33">
              <a:extLst>
                <a:ext uri="{FF2B5EF4-FFF2-40B4-BE49-F238E27FC236}">
                  <a16:creationId xmlns:a16="http://schemas.microsoft.com/office/drawing/2014/main" xmlns="" id="{485CFA76-E64B-4789-A954-CD058B53D91D}"/>
                </a:ext>
              </a:extLst>
            </p:cNvPr>
            <p:cNvSpPr/>
            <p:nvPr/>
          </p:nvSpPr>
          <p:spPr>
            <a:xfrm rot="5749590">
              <a:off x="10309143" y="3560123"/>
              <a:ext cx="752995" cy="955998"/>
            </a:xfrm>
            <a:custGeom>
              <a:avLst/>
              <a:gdLst>
                <a:gd name="connsiteX0" fmla="*/ 4574 w 752995"/>
                <a:gd name="connsiteY0" fmla="*/ 532934 h 955998"/>
                <a:gd name="connsiteX1" fmla="*/ 0 w 752995"/>
                <a:gd name="connsiteY1" fmla="*/ 449225 h 955998"/>
                <a:gd name="connsiteX2" fmla="*/ 38445 w 752995"/>
                <a:gd name="connsiteY2" fmla="*/ 216994 h 955998"/>
                <a:gd name="connsiteX3" fmla="*/ 57883 w 752995"/>
                <a:gd name="connsiteY3" fmla="*/ 173527 h 955998"/>
                <a:gd name="connsiteX4" fmla="*/ 59617 w 752995"/>
                <a:gd name="connsiteY4" fmla="*/ 167956 h 955998"/>
                <a:gd name="connsiteX5" fmla="*/ 62607 w 752995"/>
                <a:gd name="connsiteY5" fmla="*/ 162962 h 955998"/>
                <a:gd name="connsiteX6" fmla="*/ 65934 w 752995"/>
                <a:gd name="connsiteY6" fmla="*/ 155523 h 955998"/>
                <a:gd name="connsiteX7" fmla="*/ 78684 w 752995"/>
                <a:gd name="connsiteY7" fmla="*/ 136113 h 955998"/>
                <a:gd name="connsiteX8" fmla="*/ 84129 w 752995"/>
                <a:gd name="connsiteY8" fmla="*/ 127018 h 955998"/>
                <a:gd name="connsiteX9" fmla="*/ 85951 w 752995"/>
                <a:gd name="connsiteY9" fmla="*/ 125050 h 955998"/>
                <a:gd name="connsiteX10" fmla="*/ 99249 w 752995"/>
                <a:gd name="connsiteY10" fmla="*/ 104804 h 955998"/>
                <a:gd name="connsiteX11" fmla="*/ 179743 w 752995"/>
                <a:gd name="connsiteY11" fmla="*/ 42306 h 955998"/>
                <a:gd name="connsiteX12" fmla="*/ 198154 w 752995"/>
                <a:gd name="connsiteY12" fmla="*/ 38881 h 955998"/>
                <a:gd name="connsiteX13" fmla="*/ 211345 w 752995"/>
                <a:gd name="connsiteY13" fmla="*/ 32054 h 955998"/>
                <a:gd name="connsiteX14" fmla="*/ 329423 w 752995"/>
                <a:gd name="connsiteY14" fmla="*/ 2222 h 955998"/>
                <a:gd name="connsiteX15" fmla="*/ 660240 w 752995"/>
                <a:gd name="connsiteY15" fmla="*/ 194745 h 955998"/>
                <a:gd name="connsiteX16" fmla="*/ 658589 w 752995"/>
                <a:gd name="connsiteY16" fmla="*/ 240516 h 955998"/>
                <a:gd name="connsiteX17" fmla="*/ 647558 w 752995"/>
                <a:gd name="connsiteY17" fmla="*/ 275955 h 955998"/>
                <a:gd name="connsiteX18" fmla="*/ 686762 w 752995"/>
                <a:gd name="connsiteY18" fmla="*/ 303986 h 955998"/>
                <a:gd name="connsiteX19" fmla="*/ 752135 w 752995"/>
                <a:gd name="connsiteY19" fmla="*/ 423830 h 955998"/>
                <a:gd name="connsiteX20" fmla="*/ 678093 w 752995"/>
                <a:gd name="connsiteY20" fmla="*/ 591390 h 955998"/>
                <a:gd name="connsiteX21" fmla="*/ 673855 w 752995"/>
                <a:gd name="connsiteY21" fmla="*/ 594559 h 955998"/>
                <a:gd name="connsiteX22" fmla="*/ 705493 w 752995"/>
                <a:gd name="connsiteY22" fmla="*/ 633220 h 955998"/>
                <a:gd name="connsiteX23" fmla="*/ 726134 w 752995"/>
                <a:gd name="connsiteY23" fmla="*/ 698402 h 955998"/>
                <a:gd name="connsiteX24" fmla="*/ 441022 w 752995"/>
                <a:gd name="connsiteY24" fmla="*/ 953776 h 955998"/>
                <a:gd name="connsiteX25" fmla="*/ 143301 w 752995"/>
                <a:gd name="connsiteY25" fmla="*/ 845955 h 955998"/>
                <a:gd name="connsiteX26" fmla="*/ 133149 w 752995"/>
                <a:gd name="connsiteY26" fmla="*/ 827597 h 955998"/>
                <a:gd name="connsiteX27" fmla="*/ 99250 w 752995"/>
                <a:gd name="connsiteY27" fmla="*/ 793646 h 955998"/>
                <a:gd name="connsiteX28" fmla="*/ 4574 w 752995"/>
                <a:gd name="connsiteY28" fmla="*/ 532934 h 955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52995" h="955998">
                  <a:moveTo>
                    <a:pt x="4574" y="532934"/>
                  </a:moveTo>
                  <a:cubicBezTo>
                    <a:pt x="1575" y="505895"/>
                    <a:pt x="0" y="477900"/>
                    <a:pt x="0" y="449225"/>
                  </a:cubicBezTo>
                  <a:cubicBezTo>
                    <a:pt x="0" y="363201"/>
                    <a:pt x="14173" y="283286"/>
                    <a:pt x="38445" y="216994"/>
                  </a:cubicBezTo>
                  <a:lnTo>
                    <a:pt x="57883" y="173527"/>
                  </a:lnTo>
                  <a:lnTo>
                    <a:pt x="59617" y="167956"/>
                  </a:lnTo>
                  <a:lnTo>
                    <a:pt x="62607" y="162962"/>
                  </a:lnTo>
                  <a:lnTo>
                    <a:pt x="65934" y="155523"/>
                  </a:lnTo>
                  <a:lnTo>
                    <a:pt x="78684" y="136113"/>
                  </a:lnTo>
                  <a:lnTo>
                    <a:pt x="84129" y="127018"/>
                  </a:lnTo>
                  <a:lnTo>
                    <a:pt x="85951" y="125050"/>
                  </a:lnTo>
                  <a:lnTo>
                    <a:pt x="99249" y="104804"/>
                  </a:lnTo>
                  <a:cubicBezTo>
                    <a:pt x="123202" y="74946"/>
                    <a:pt x="150435" y="53372"/>
                    <a:pt x="179743" y="42306"/>
                  </a:cubicBezTo>
                  <a:lnTo>
                    <a:pt x="198154" y="38881"/>
                  </a:lnTo>
                  <a:lnTo>
                    <a:pt x="211345" y="32054"/>
                  </a:lnTo>
                  <a:cubicBezTo>
                    <a:pt x="247033" y="16961"/>
                    <a:pt x="286902" y="6561"/>
                    <a:pt x="329423" y="2222"/>
                  </a:cubicBezTo>
                  <a:cubicBezTo>
                    <a:pt x="499507" y="-15134"/>
                    <a:pt x="647619" y="71062"/>
                    <a:pt x="660240" y="194745"/>
                  </a:cubicBezTo>
                  <a:cubicBezTo>
                    <a:pt x="661818" y="210205"/>
                    <a:pt x="661204" y="225519"/>
                    <a:pt x="658589" y="240516"/>
                  </a:cubicBezTo>
                  <a:lnTo>
                    <a:pt x="647558" y="275955"/>
                  </a:lnTo>
                  <a:lnTo>
                    <a:pt x="686762" y="303986"/>
                  </a:lnTo>
                  <a:cubicBezTo>
                    <a:pt x="723616" y="336340"/>
                    <a:pt x="747402" y="377449"/>
                    <a:pt x="752135" y="423830"/>
                  </a:cubicBezTo>
                  <a:cubicBezTo>
                    <a:pt x="758445" y="485672"/>
                    <a:pt x="729688" y="545176"/>
                    <a:pt x="678093" y="591390"/>
                  </a:cubicBezTo>
                  <a:lnTo>
                    <a:pt x="673855" y="594559"/>
                  </a:lnTo>
                  <a:lnTo>
                    <a:pt x="705493" y="633220"/>
                  </a:lnTo>
                  <a:cubicBezTo>
                    <a:pt x="716638" y="653339"/>
                    <a:pt x="723768" y="675212"/>
                    <a:pt x="726134" y="698402"/>
                  </a:cubicBezTo>
                  <a:cubicBezTo>
                    <a:pt x="738755" y="822085"/>
                    <a:pt x="611105" y="936420"/>
                    <a:pt x="441022" y="953776"/>
                  </a:cubicBezTo>
                  <a:cubicBezTo>
                    <a:pt x="313459" y="966793"/>
                    <a:pt x="198255" y="921562"/>
                    <a:pt x="143301" y="845955"/>
                  </a:cubicBezTo>
                  <a:lnTo>
                    <a:pt x="133149" y="827597"/>
                  </a:lnTo>
                  <a:lnTo>
                    <a:pt x="99250" y="793646"/>
                  </a:lnTo>
                  <a:cubicBezTo>
                    <a:pt x="51345" y="733932"/>
                    <a:pt x="16568" y="641089"/>
                    <a:pt x="4574" y="532934"/>
                  </a:cubicBezTo>
                  <a:close/>
                </a:path>
              </a:pathLst>
            </a:custGeom>
            <a:solidFill>
              <a:srgbClr val="FFDE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  <p:sp>
          <p:nvSpPr>
            <p:cNvPr id="35" name="자유형: 도형 34">
              <a:extLst>
                <a:ext uri="{FF2B5EF4-FFF2-40B4-BE49-F238E27FC236}">
                  <a16:creationId xmlns:a16="http://schemas.microsoft.com/office/drawing/2014/main" xmlns="" id="{6FDD09BC-7EF1-4964-8A46-274ADE76758C}"/>
                </a:ext>
              </a:extLst>
            </p:cNvPr>
            <p:cNvSpPr/>
            <p:nvPr/>
          </p:nvSpPr>
          <p:spPr>
            <a:xfrm rot="5749590">
              <a:off x="11620313" y="3570297"/>
              <a:ext cx="752995" cy="955998"/>
            </a:xfrm>
            <a:custGeom>
              <a:avLst/>
              <a:gdLst>
                <a:gd name="connsiteX0" fmla="*/ 4574 w 752995"/>
                <a:gd name="connsiteY0" fmla="*/ 532934 h 955998"/>
                <a:gd name="connsiteX1" fmla="*/ 0 w 752995"/>
                <a:gd name="connsiteY1" fmla="*/ 449225 h 955998"/>
                <a:gd name="connsiteX2" fmla="*/ 38445 w 752995"/>
                <a:gd name="connsiteY2" fmla="*/ 216994 h 955998"/>
                <a:gd name="connsiteX3" fmla="*/ 57883 w 752995"/>
                <a:gd name="connsiteY3" fmla="*/ 173527 h 955998"/>
                <a:gd name="connsiteX4" fmla="*/ 59617 w 752995"/>
                <a:gd name="connsiteY4" fmla="*/ 167956 h 955998"/>
                <a:gd name="connsiteX5" fmla="*/ 62607 w 752995"/>
                <a:gd name="connsiteY5" fmla="*/ 162962 h 955998"/>
                <a:gd name="connsiteX6" fmla="*/ 65934 w 752995"/>
                <a:gd name="connsiteY6" fmla="*/ 155523 h 955998"/>
                <a:gd name="connsiteX7" fmla="*/ 78684 w 752995"/>
                <a:gd name="connsiteY7" fmla="*/ 136113 h 955998"/>
                <a:gd name="connsiteX8" fmla="*/ 84129 w 752995"/>
                <a:gd name="connsiteY8" fmla="*/ 127018 h 955998"/>
                <a:gd name="connsiteX9" fmla="*/ 85951 w 752995"/>
                <a:gd name="connsiteY9" fmla="*/ 125050 h 955998"/>
                <a:gd name="connsiteX10" fmla="*/ 99249 w 752995"/>
                <a:gd name="connsiteY10" fmla="*/ 104804 h 955998"/>
                <a:gd name="connsiteX11" fmla="*/ 179743 w 752995"/>
                <a:gd name="connsiteY11" fmla="*/ 42306 h 955998"/>
                <a:gd name="connsiteX12" fmla="*/ 198154 w 752995"/>
                <a:gd name="connsiteY12" fmla="*/ 38881 h 955998"/>
                <a:gd name="connsiteX13" fmla="*/ 211345 w 752995"/>
                <a:gd name="connsiteY13" fmla="*/ 32054 h 955998"/>
                <a:gd name="connsiteX14" fmla="*/ 329423 w 752995"/>
                <a:gd name="connsiteY14" fmla="*/ 2222 h 955998"/>
                <a:gd name="connsiteX15" fmla="*/ 660240 w 752995"/>
                <a:gd name="connsiteY15" fmla="*/ 194745 h 955998"/>
                <a:gd name="connsiteX16" fmla="*/ 658589 w 752995"/>
                <a:gd name="connsiteY16" fmla="*/ 240516 h 955998"/>
                <a:gd name="connsiteX17" fmla="*/ 647558 w 752995"/>
                <a:gd name="connsiteY17" fmla="*/ 275955 h 955998"/>
                <a:gd name="connsiteX18" fmla="*/ 686762 w 752995"/>
                <a:gd name="connsiteY18" fmla="*/ 303986 h 955998"/>
                <a:gd name="connsiteX19" fmla="*/ 752135 w 752995"/>
                <a:gd name="connsiteY19" fmla="*/ 423830 h 955998"/>
                <a:gd name="connsiteX20" fmla="*/ 678093 w 752995"/>
                <a:gd name="connsiteY20" fmla="*/ 591390 h 955998"/>
                <a:gd name="connsiteX21" fmla="*/ 673855 w 752995"/>
                <a:gd name="connsiteY21" fmla="*/ 594559 h 955998"/>
                <a:gd name="connsiteX22" fmla="*/ 705493 w 752995"/>
                <a:gd name="connsiteY22" fmla="*/ 633220 h 955998"/>
                <a:gd name="connsiteX23" fmla="*/ 726134 w 752995"/>
                <a:gd name="connsiteY23" fmla="*/ 698402 h 955998"/>
                <a:gd name="connsiteX24" fmla="*/ 441022 w 752995"/>
                <a:gd name="connsiteY24" fmla="*/ 953776 h 955998"/>
                <a:gd name="connsiteX25" fmla="*/ 143301 w 752995"/>
                <a:gd name="connsiteY25" fmla="*/ 845955 h 955998"/>
                <a:gd name="connsiteX26" fmla="*/ 133149 w 752995"/>
                <a:gd name="connsiteY26" fmla="*/ 827597 h 955998"/>
                <a:gd name="connsiteX27" fmla="*/ 99250 w 752995"/>
                <a:gd name="connsiteY27" fmla="*/ 793646 h 955998"/>
                <a:gd name="connsiteX28" fmla="*/ 4574 w 752995"/>
                <a:gd name="connsiteY28" fmla="*/ 532934 h 955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52995" h="955998">
                  <a:moveTo>
                    <a:pt x="4574" y="532934"/>
                  </a:moveTo>
                  <a:cubicBezTo>
                    <a:pt x="1575" y="505895"/>
                    <a:pt x="0" y="477900"/>
                    <a:pt x="0" y="449225"/>
                  </a:cubicBezTo>
                  <a:cubicBezTo>
                    <a:pt x="0" y="363201"/>
                    <a:pt x="14173" y="283286"/>
                    <a:pt x="38445" y="216994"/>
                  </a:cubicBezTo>
                  <a:lnTo>
                    <a:pt x="57883" y="173527"/>
                  </a:lnTo>
                  <a:lnTo>
                    <a:pt x="59617" y="167956"/>
                  </a:lnTo>
                  <a:lnTo>
                    <a:pt x="62607" y="162962"/>
                  </a:lnTo>
                  <a:lnTo>
                    <a:pt x="65934" y="155523"/>
                  </a:lnTo>
                  <a:lnTo>
                    <a:pt x="78684" y="136113"/>
                  </a:lnTo>
                  <a:lnTo>
                    <a:pt x="84129" y="127018"/>
                  </a:lnTo>
                  <a:lnTo>
                    <a:pt x="85951" y="125050"/>
                  </a:lnTo>
                  <a:lnTo>
                    <a:pt x="99249" y="104804"/>
                  </a:lnTo>
                  <a:cubicBezTo>
                    <a:pt x="123202" y="74946"/>
                    <a:pt x="150435" y="53372"/>
                    <a:pt x="179743" y="42306"/>
                  </a:cubicBezTo>
                  <a:lnTo>
                    <a:pt x="198154" y="38881"/>
                  </a:lnTo>
                  <a:lnTo>
                    <a:pt x="211345" y="32054"/>
                  </a:lnTo>
                  <a:cubicBezTo>
                    <a:pt x="247033" y="16961"/>
                    <a:pt x="286902" y="6561"/>
                    <a:pt x="329423" y="2222"/>
                  </a:cubicBezTo>
                  <a:cubicBezTo>
                    <a:pt x="499507" y="-15134"/>
                    <a:pt x="647619" y="71062"/>
                    <a:pt x="660240" y="194745"/>
                  </a:cubicBezTo>
                  <a:cubicBezTo>
                    <a:pt x="661818" y="210205"/>
                    <a:pt x="661204" y="225519"/>
                    <a:pt x="658589" y="240516"/>
                  </a:cubicBezTo>
                  <a:lnTo>
                    <a:pt x="647558" y="275955"/>
                  </a:lnTo>
                  <a:lnTo>
                    <a:pt x="686762" y="303986"/>
                  </a:lnTo>
                  <a:cubicBezTo>
                    <a:pt x="723616" y="336340"/>
                    <a:pt x="747402" y="377449"/>
                    <a:pt x="752135" y="423830"/>
                  </a:cubicBezTo>
                  <a:cubicBezTo>
                    <a:pt x="758445" y="485672"/>
                    <a:pt x="729688" y="545176"/>
                    <a:pt x="678093" y="591390"/>
                  </a:cubicBezTo>
                  <a:lnTo>
                    <a:pt x="673855" y="594559"/>
                  </a:lnTo>
                  <a:lnTo>
                    <a:pt x="705493" y="633220"/>
                  </a:lnTo>
                  <a:cubicBezTo>
                    <a:pt x="716638" y="653339"/>
                    <a:pt x="723768" y="675212"/>
                    <a:pt x="726134" y="698402"/>
                  </a:cubicBezTo>
                  <a:cubicBezTo>
                    <a:pt x="738755" y="822085"/>
                    <a:pt x="611105" y="936420"/>
                    <a:pt x="441022" y="953776"/>
                  </a:cubicBezTo>
                  <a:cubicBezTo>
                    <a:pt x="313459" y="966793"/>
                    <a:pt x="198255" y="921562"/>
                    <a:pt x="143301" y="845955"/>
                  </a:cubicBezTo>
                  <a:lnTo>
                    <a:pt x="133149" y="827597"/>
                  </a:lnTo>
                  <a:lnTo>
                    <a:pt x="99250" y="793646"/>
                  </a:lnTo>
                  <a:cubicBezTo>
                    <a:pt x="51345" y="733932"/>
                    <a:pt x="16568" y="641089"/>
                    <a:pt x="4574" y="532934"/>
                  </a:cubicBezTo>
                  <a:close/>
                </a:path>
              </a:pathLst>
            </a:custGeom>
            <a:solidFill>
              <a:srgbClr val="FFDE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</p:grpSp>
      <p:sp>
        <p:nvSpPr>
          <p:cNvPr id="36" name="직사각형 35">
            <a:extLst>
              <a:ext uri="{FF2B5EF4-FFF2-40B4-BE49-F238E27FC236}">
                <a16:creationId xmlns:a16="http://schemas.microsoft.com/office/drawing/2014/main" xmlns="" id="{530D8D1D-177F-4004-8312-DBF9361BC54A}"/>
              </a:ext>
            </a:extLst>
          </p:cNvPr>
          <p:cNvSpPr/>
          <p:nvPr/>
        </p:nvSpPr>
        <p:spPr>
          <a:xfrm>
            <a:off x="1575727" y="2807522"/>
            <a:ext cx="4570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28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자기주장 펼치기 시작되는 시기</a:t>
            </a:r>
            <a:endParaRPr lang="ko-KR" altLang="en-US" sz="28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xmlns="" id="{9E93C4FE-D0D8-4305-8163-8F0C6077CC31}"/>
              </a:ext>
            </a:extLst>
          </p:cNvPr>
          <p:cNvSpPr/>
          <p:nvPr/>
        </p:nvSpPr>
        <p:spPr>
          <a:xfrm>
            <a:off x="1561849" y="3895367"/>
            <a:ext cx="67169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28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가족 구성원 중에서 자신의 순위를 정하는 시기 </a:t>
            </a:r>
            <a:endParaRPr lang="ko-KR" altLang="en-US" sz="28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xmlns="" id="{CB056170-AA2C-4E3D-962F-677C08326748}"/>
              </a:ext>
            </a:extLst>
          </p:cNvPr>
          <p:cNvSpPr/>
          <p:nvPr/>
        </p:nvSpPr>
        <p:spPr>
          <a:xfrm>
            <a:off x="1602316" y="1758993"/>
            <a:ext cx="32560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28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자아가 형성되는 시기</a:t>
            </a:r>
            <a:endParaRPr lang="ko-KR" altLang="en-US" sz="28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36165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사각형: 둥근 모서리 76">
            <a:extLst>
              <a:ext uri="{FF2B5EF4-FFF2-40B4-BE49-F238E27FC236}">
                <a16:creationId xmlns:a16="http://schemas.microsoft.com/office/drawing/2014/main" xmlns="" id="{84B59E48-A39E-4A6D-9D5C-BD4402C83F21}"/>
              </a:ext>
            </a:extLst>
          </p:cNvPr>
          <p:cNvSpPr/>
          <p:nvPr/>
        </p:nvSpPr>
        <p:spPr>
          <a:xfrm>
            <a:off x="3237183" y="1296194"/>
            <a:ext cx="5339235" cy="679460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혼내고 화내는 것이 </a:t>
            </a:r>
            <a:r>
              <a:rPr lang="ko-KR" altLang="en-US" sz="2400" dirty="0" err="1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아니예요</a:t>
            </a:r>
            <a:r>
              <a:rPr lang="en-US" altLang="ko-KR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r>
              <a: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endParaRPr lang="en-US" altLang="ko-KR" sz="2400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9" name="자유형 136">
            <a:extLst>
              <a:ext uri="{FF2B5EF4-FFF2-40B4-BE49-F238E27FC236}">
                <a16:creationId xmlns:a16="http://schemas.microsoft.com/office/drawing/2014/main" xmlns="" id="{EF0F9BED-35DC-4812-A5E7-287D5D1849F8}"/>
              </a:ext>
            </a:extLst>
          </p:cNvPr>
          <p:cNvSpPr/>
          <p:nvPr/>
        </p:nvSpPr>
        <p:spPr>
          <a:xfrm rot="16200000">
            <a:off x="5571295" y="-1250043"/>
            <a:ext cx="671013" cy="4043754"/>
          </a:xfrm>
          <a:custGeom>
            <a:avLst/>
            <a:gdLst>
              <a:gd name="connsiteX0" fmla="*/ 671013 w 671013"/>
              <a:gd name="connsiteY0" fmla="*/ 0 h 4043754"/>
              <a:gd name="connsiteX1" fmla="*/ 671013 w 671013"/>
              <a:gd name="connsiteY1" fmla="*/ 552646 h 4043754"/>
              <a:gd name="connsiteX2" fmla="*/ 671013 w 671013"/>
              <a:gd name="connsiteY2" fmla="*/ 1186168 h 4043754"/>
              <a:gd name="connsiteX3" fmla="*/ 671013 w 671013"/>
              <a:gd name="connsiteY3" fmla="*/ 1738814 h 4043754"/>
              <a:gd name="connsiteX4" fmla="*/ 671013 w 671013"/>
              <a:gd name="connsiteY4" fmla="*/ 2412773 h 4043754"/>
              <a:gd name="connsiteX5" fmla="*/ 671013 w 671013"/>
              <a:gd name="connsiteY5" fmla="*/ 3127170 h 4043754"/>
              <a:gd name="connsiteX6" fmla="*/ 671013 w 671013"/>
              <a:gd name="connsiteY6" fmla="*/ 4043754 h 4043754"/>
              <a:gd name="connsiteX7" fmla="*/ 666680 w 671013"/>
              <a:gd name="connsiteY7" fmla="*/ 4043754 h 4043754"/>
              <a:gd name="connsiteX8" fmla="*/ 339316 w 671013"/>
              <a:gd name="connsiteY8" fmla="*/ 3728915 h 4043754"/>
              <a:gd name="connsiteX9" fmla="*/ 11952 w 671013"/>
              <a:gd name="connsiteY9" fmla="*/ 4043754 h 4043754"/>
              <a:gd name="connsiteX10" fmla="*/ 0 w 671013"/>
              <a:gd name="connsiteY10" fmla="*/ 4043754 h 4043754"/>
              <a:gd name="connsiteX11" fmla="*/ 0 w 671013"/>
              <a:gd name="connsiteY11" fmla="*/ 3450670 h 4043754"/>
              <a:gd name="connsiteX12" fmla="*/ 0 w 671013"/>
              <a:gd name="connsiteY12" fmla="*/ 2857586 h 4043754"/>
              <a:gd name="connsiteX13" fmla="*/ 0 w 671013"/>
              <a:gd name="connsiteY13" fmla="*/ 2183627 h 4043754"/>
              <a:gd name="connsiteX14" fmla="*/ 0 w 671013"/>
              <a:gd name="connsiteY14" fmla="*/ 1469231 h 4043754"/>
              <a:gd name="connsiteX15" fmla="*/ 0 w 671013"/>
              <a:gd name="connsiteY15" fmla="*/ 916584 h 4043754"/>
              <a:gd name="connsiteX16" fmla="*/ 0 w 671013"/>
              <a:gd name="connsiteY16" fmla="*/ 0 h 4043754"/>
              <a:gd name="connsiteX17" fmla="*/ 671013 w 671013"/>
              <a:gd name="connsiteY17" fmla="*/ 0 h 4043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71013" h="4043754" fill="none" extrusionOk="0">
                <a:moveTo>
                  <a:pt x="671013" y="0"/>
                </a:moveTo>
                <a:cubicBezTo>
                  <a:pt x="660806" y="272083"/>
                  <a:pt x="665947" y="395187"/>
                  <a:pt x="671013" y="552646"/>
                </a:cubicBezTo>
                <a:cubicBezTo>
                  <a:pt x="676079" y="710105"/>
                  <a:pt x="680318" y="1004196"/>
                  <a:pt x="671013" y="1186168"/>
                </a:cubicBezTo>
                <a:cubicBezTo>
                  <a:pt x="661708" y="1368140"/>
                  <a:pt x="656548" y="1470609"/>
                  <a:pt x="671013" y="1738814"/>
                </a:cubicBezTo>
                <a:cubicBezTo>
                  <a:pt x="685478" y="2007019"/>
                  <a:pt x="655538" y="2214860"/>
                  <a:pt x="671013" y="2412773"/>
                </a:cubicBezTo>
                <a:cubicBezTo>
                  <a:pt x="686488" y="2610686"/>
                  <a:pt x="683531" y="2924030"/>
                  <a:pt x="671013" y="3127170"/>
                </a:cubicBezTo>
                <a:cubicBezTo>
                  <a:pt x="658495" y="3330310"/>
                  <a:pt x="647076" y="3708812"/>
                  <a:pt x="671013" y="4043754"/>
                </a:cubicBezTo>
                <a:cubicBezTo>
                  <a:pt x="669184" y="4043688"/>
                  <a:pt x="668263" y="4043739"/>
                  <a:pt x="666680" y="4043754"/>
                </a:cubicBezTo>
                <a:cubicBezTo>
                  <a:pt x="558376" y="3918232"/>
                  <a:pt x="469399" y="3834211"/>
                  <a:pt x="339316" y="3728915"/>
                </a:cubicBezTo>
                <a:cubicBezTo>
                  <a:pt x="249767" y="3790318"/>
                  <a:pt x="159591" y="3932549"/>
                  <a:pt x="11952" y="4043754"/>
                </a:cubicBezTo>
                <a:cubicBezTo>
                  <a:pt x="7813" y="4044215"/>
                  <a:pt x="4143" y="4043390"/>
                  <a:pt x="0" y="4043754"/>
                </a:cubicBezTo>
                <a:cubicBezTo>
                  <a:pt x="-14417" y="3809135"/>
                  <a:pt x="-2426" y="3611306"/>
                  <a:pt x="0" y="3450670"/>
                </a:cubicBezTo>
                <a:cubicBezTo>
                  <a:pt x="2426" y="3290034"/>
                  <a:pt x="-6951" y="3047704"/>
                  <a:pt x="0" y="2857586"/>
                </a:cubicBezTo>
                <a:cubicBezTo>
                  <a:pt x="6951" y="2667468"/>
                  <a:pt x="13757" y="2420426"/>
                  <a:pt x="0" y="2183627"/>
                </a:cubicBezTo>
                <a:cubicBezTo>
                  <a:pt x="-13757" y="1946828"/>
                  <a:pt x="-30453" y="1742945"/>
                  <a:pt x="0" y="1469231"/>
                </a:cubicBezTo>
                <a:cubicBezTo>
                  <a:pt x="30453" y="1195517"/>
                  <a:pt x="-14365" y="1184454"/>
                  <a:pt x="0" y="916584"/>
                </a:cubicBezTo>
                <a:cubicBezTo>
                  <a:pt x="14365" y="648714"/>
                  <a:pt x="15861" y="300124"/>
                  <a:pt x="0" y="0"/>
                </a:cubicBezTo>
                <a:cubicBezTo>
                  <a:pt x="331039" y="-8368"/>
                  <a:pt x="503119" y="-10732"/>
                  <a:pt x="671013" y="0"/>
                </a:cubicBezTo>
                <a:close/>
              </a:path>
              <a:path w="671013" h="4043754" stroke="0" extrusionOk="0">
                <a:moveTo>
                  <a:pt x="671013" y="0"/>
                </a:moveTo>
                <a:cubicBezTo>
                  <a:pt x="656693" y="226019"/>
                  <a:pt x="678381" y="461190"/>
                  <a:pt x="671013" y="593084"/>
                </a:cubicBezTo>
                <a:cubicBezTo>
                  <a:pt x="663645" y="724978"/>
                  <a:pt x="691135" y="1057098"/>
                  <a:pt x="671013" y="1226605"/>
                </a:cubicBezTo>
                <a:cubicBezTo>
                  <a:pt x="650891" y="1396112"/>
                  <a:pt x="686560" y="1698401"/>
                  <a:pt x="671013" y="1860127"/>
                </a:cubicBezTo>
                <a:cubicBezTo>
                  <a:pt x="655466" y="2021853"/>
                  <a:pt x="675836" y="2252172"/>
                  <a:pt x="671013" y="2614961"/>
                </a:cubicBezTo>
                <a:cubicBezTo>
                  <a:pt x="666190" y="2977750"/>
                  <a:pt x="682191" y="3053833"/>
                  <a:pt x="671013" y="3288920"/>
                </a:cubicBezTo>
                <a:cubicBezTo>
                  <a:pt x="659835" y="3524007"/>
                  <a:pt x="700384" y="3755334"/>
                  <a:pt x="671013" y="4043754"/>
                </a:cubicBezTo>
                <a:cubicBezTo>
                  <a:pt x="670066" y="4043671"/>
                  <a:pt x="667730" y="4043615"/>
                  <a:pt x="666680" y="4043754"/>
                </a:cubicBezTo>
                <a:cubicBezTo>
                  <a:pt x="598580" y="3962109"/>
                  <a:pt x="457632" y="3824788"/>
                  <a:pt x="339316" y="3728915"/>
                </a:cubicBezTo>
                <a:cubicBezTo>
                  <a:pt x="260929" y="3826546"/>
                  <a:pt x="104350" y="3926436"/>
                  <a:pt x="11952" y="4043754"/>
                </a:cubicBezTo>
                <a:cubicBezTo>
                  <a:pt x="6200" y="4044013"/>
                  <a:pt x="2602" y="4043548"/>
                  <a:pt x="0" y="4043754"/>
                </a:cubicBezTo>
                <a:cubicBezTo>
                  <a:pt x="-22076" y="3751233"/>
                  <a:pt x="-23208" y="3550008"/>
                  <a:pt x="0" y="3369795"/>
                </a:cubicBezTo>
                <a:cubicBezTo>
                  <a:pt x="23208" y="3189582"/>
                  <a:pt x="-685" y="3027483"/>
                  <a:pt x="0" y="2695836"/>
                </a:cubicBezTo>
                <a:cubicBezTo>
                  <a:pt x="685" y="2364189"/>
                  <a:pt x="31666" y="2210549"/>
                  <a:pt x="0" y="2062315"/>
                </a:cubicBezTo>
                <a:cubicBezTo>
                  <a:pt x="-31666" y="1914081"/>
                  <a:pt x="6157" y="1639926"/>
                  <a:pt x="0" y="1509668"/>
                </a:cubicBezTo>
                <a:cubicBezTo>
                  <a:pt x="-6157" y="1379410"/>
                  <a:pt x="30847" y="945138"/>
                  <a:pt x="0" y="754834"/>
                </a:cubicBezTo>
                <a:cubicBezTo>
                  <a:pt x="-30847" y="564530"/>
                  <a:pt x="22538" y="223497"/>
                  <a:pt x="0" y="0"/>
                </a:cubicBezTo>
                <a:cubicBezTo>
                  <a:pt x="320073" y="5663"/>
                  <a:pt x="459140" y="21071"/>
                  <a:pt x="671013" y="0"/>
                </a:cubicBezTo>
                <a:close/>
              </a:path>
            </a:pathLst>
          </a:custGeom>
          <a:solidFill>
            <a:srgbClr val="FFC5CD"/>
          </a:solidFill>
          <a:ln w="1905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xmlns="" sd="1357297848">
                  <a:custGeom>
                    <a:avLst/>
                    <a:gdLst>
                      <a:gd name="connsiteX0" fmla="*/ 895556 w 895556"/>
                      <a:gd name="connsiteY0" fmla="*/ 0 h 4522839"/>
                      <a:gd name="connsiteX1" fmla="*/ 895556 w 895556"/>
                      <a:gd name="connsiteY1" fmla="*/ 4522839 h 4522839"/>
                      <a:gd name="connsiteX2" fmla="*/ 889774 w 895556"/>
                      <a:gd name="connsiteY2" fmla="*/ 4522839 h 4522839"/>
                      <a:gd name="connsiteX3" fmla="*/ 452863 w 895556"/>
                      <a:gd name="connsiteY3" fmla="*/ 4170700 h 4522839"/>
                      <a:gd name="connsiteX4" fmla="*/ 15952 w 895556"/>
                      <a:gd name="connsiteY4" fmla="*/ 4522839 h 4522839"/>
                      <a:gd name="connsiteX5" fmla="*/ 0 w 895556"/>
                      <a:gd name="connsiteY5" fmla="*/ 4522839 h 4522839"/>
                      <a:gd name="connsiteX6" fmla="*/ 0 w 895556"/>
                      <a:gd name="connsiteY6" fmla="*/ 0 h 4522839"/>
                      <a:gd name="connsiteX7" fmla="*/ 895556 w 895556"/>
                      <a:gd name="connsiteY7" fmla="*/ 0 h 45228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895556" h="4522839">
                        <a:moveTo>
                          <a:pt x="895556" y="0"/>
                        </a:moveTo>
                        <a:lnTo>
                          <a:pt x="895556" y="4522839"/>
                        </a:lnTo>
                        <a:lnTo>
                          <a:pt x="889774" y="4522839"/>
                        </a:lnTo>
                        <a:lnTo>
                          <a:pt x="452863" y="4170700"/>
                        </a:lnTo>
                        <a:lnTo>
                          <a:pt x="15952" y="4522839"/>
                        </a:lnTo>
                        <a:lnTo>
                          <a:pt x="0" y="4522839"/>
                        </a:lnTo>
                        <a:lnTo>
                          <a:pt x="0" y="0"/>
                        </a:lnTo>
                        <a:lnTo>
                          <a:pt x="895556" y="0"/>
                        </a:ln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40" name="TextBox 139"/>
          <p:cNvSpPr txBox="1"/>
          <p:nvPr/>
        </p:nvSpPr>
        <p:spPr>
          <a:xfrm>
            <a:off x="4398149" y="477186"/>
            <a:ext cx="3017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훈육이란</a:t>
            </a:r>
            <a:r>
              <a:rPr lang="en-US" altLang="ko-KR" sz="32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?</a:t>
            </a:r>
            <a:endParaRPr lang="ko-KR" altLang="en-US" sz="32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40" name="그림 39">
            <a:extLst>
              <a:ext uri="{FF2B5EF4-FFF2-40B4-BE49-F238E27FC236}">
                <a16:creationId xmlns:a16="http://schemas.microsoft.com/office/drawing/2014/main" xmlns="" id="{171E2E16-8BA3-4947-89A2-973F478BF3C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86" t="10211" r="28949" b="6985"/>
          <a:stretch/>
        </p:blipFill>
        <p:spPr>
          <a:xfrm>
            <a:off x="2706273" y="1296194"/>
            <a:ext cx="377580" cy="761351"/>
          </a:xfrm>
          <a:prstGeom prst="rect">
            <a:avLst/>
          </a:prstGeom>
          <a:effectLst/>
        </p:spPr>
      </p:pic>
      <p:pic>
        <p:nvPicPr>
          <p:cNvPr id="41" name="그림 40">
            <a:extLst>
              <a:ext uri="{FF2B5EF4-FFF2-40B4-BE49-F238E27FC236}">
                <a16:creationId xmlns:a16="http://schemas.microsoft.com/office/drawing/2014/main" xmlns="" id="{6D550329-C0C5-4948-A4FC-DEAEED4BC38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313" t="10211" r="28949" b="6311"/>
          <a:stretch/>
        </p:blipFill>
        <p:spPr>
          <a:xfrm>
            <a:off x="2700082" y="2185890"/>
            <a:ext cx="383771" cy="767541"/>
          </a:xfrm>
          <a:prstGeom prst="rect">
            <a:avLst/>
          </a:prstGeom>
          <a:effectLst/>
        </p:spPr>
      </p:pic>
      <p:pic>
        <p:nvPicPr>
          <p:cNvPr id="42" name="그림 41">
            <a:extLst>
              <a:ext uri="{FF2B5EF4-FFF2-40B4-BE49-F238E27FC236}">
                <a16:creationId xmlns:a16="http://schemas.microsoft.com/office/drawing/2014/main" xmlns="" id="{3A1D5CAD-6579-4C78-B7EF-618494C8AC4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86" t="10211" r="28949" b="6985"/>
          <a:stretch/>
        </p:blipFill>
        <p:spPr>
          <a:xfrm>
            <a:off x="2700082" y="2953431"/>
            <a:ext cx="377580" cy="761351"/>
          </a:xfrm>
          <a:prstGeom prst="rect">
            <a:avLst/>
          </a:prstGeom>
          <a:effectLst/>
        </p:spPr>
      </p:pic>
      <p:pic>
        <p:nvPicPr>
          <p:cNvPr id="43" name="그림 42">
            <a:extLst>
              <a:ext uri="{FF2B5EF4-FFF2-40B4-BE49-F238E27FC236}">
                <a16:creationId xmlns:a16="http://schemas.microsoft.com/office/drawing/2014/main" xmlns="" id="{B74BB102-2E73-46E5-9E0A-95E7596FEDA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313" t="10211" r="28949" b="6311"/>
          <a:stretch/>
        </p:blipFill>
        <p:spPr>
          <a:xfrm>
            <a:off x="2682595" y="3864022"/>
            <a:ext cx="383771" cy="767541"/>
          </a:xfrm>
          <a:prstGeom prst="rect">
            <a:avLst/>
          </a:prstGeom>
          <a:effectLst/>
        </p:spPr>
      </p:pic>
      <p:sp>
        <p:nvSpPr>
          <p:cNvPr id="44" name="사각형: 둥근 모서리 76">
            <a:extLst>
              <a:ext uri="{FF2B5EF4-FFF2-40B4-BE49-F238E27FC236}">
                <a16:creationId xmlns:a16="http://schemas.microsoft.com/office/drawing/2014/main" xmlns="" id="{F7C6C932-20EB-4986-A6D6-EBC75484D109}"/>
              </a:ext>
            </a:extLst>
          </p:cNvPr>
          <p:cNvSpPr/>
          <p:nvPr/>
        </p:nvSpPr>
        <p:spPr>
          <a:xfrm>
            <a:off x="3255000" y="2128185"/>
            <a:ext cx="5321418" cy="679460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규칙에 따라 행동하도록 훈련하는 </a:t>
            </a:r>
            <a:r>
              <a:rPr lang="ko-KR" altLang="en-US" sz="2400" dirty="0" err="1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것이예요</a:t>
            </a:r>
            <a:r>
              <a:rPr lang="en-US" altLang="ko-KR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</a:p>
        </p:txBody>
      </p:sp>
      <p:sp>
        <p:nvSpPr>
          <p:cNvPr id="45" name="사각형: 둥근 모서리 76">
            <a:extLst>
              <a:ext uri="{FF2B5EF4-FFF2-40B4-BE49-F238E27FC236}">
                <a16:creationId xmlns:a16="http://schemas.microsoft.com/office/drawing/2014/main" xmlns="" id="{72B3A626-67B5-49A1-85FE-EE87C8FC987E}"/>
              </a:ext>
            </a:extLst>
          </p:cNvPr>
          <p:cNvSpPr/>
          <p:nvPr/>
        </p:nvSpPr>
        <p:spPr>
          <a:xfrm>
            <a:off x="3268354" y="2953431"/>
            <a:ext cx="5339235" cy="679460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잘못된 행동을 수정해나가는 </a:t>
            </a:r>
            <a:r>
              <a:rPr lang="ko-KR" altLang="en-US" sz="2400" dirty="0" err="1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과정이예요</a:t>
            </a:r>
            <a:r>
              <a:rPr lang="en-US" altLang="ko-KR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</a:p>
        </p:txBody>
      </p:sp>
      <p:sp>
        <p:nvSpPr>
          <p:cNvPr id="46" name="사각형: 둥근 모서리 76">
            <a:extLst>
              <a:ext uri="{FF2B5EF4-FFF2-40B4-BE49-F238E27FC236}">
                <a16:creationId xmlns:a16="http://schemas.microsoft.com/office/drawing/2014/main" xmlns="" id="{5072E614-3DBA-44F3-A12A-0E50605F9A5A}"/>
              </a:ext>
            </a:extLst>
          </p:cNvPr>
          <p:cNvSpPr/>
          <p:nvPr/>
        </p:nvSpPr>
        <p:spPr>
          <a:xfrm>
            <a:off x="3277261" y="3774494"/>
            <a:ext cx="5321419" cy="679460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되는 것은 오케이</a:t>
            </a:r>
            <a:r>
              <a:rPr lang="en-US" altLang="ko-KR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sz="2400" dirty="0" err="1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안돼는</a:t>
            </a:r>
            <a:r>
              <a:rPr lang="ko-KR" altLang="en-US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것은 절대 안돼요</a:t>
            </a:r>
            <a:r>
              <a:rPr lang="en-US" altLang="ko-KR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</a:p>
        </p:txBody>
      </p:sp>
      <p:pic>
        <p:nvPicPr>
          <p:cNvPr id="30" name="그림 29">
            <a:extLst>
              <a:ext uri="{FF2B5EF4-FFF2-40B4-BE49-F238E27FC236}">
                <a16:creationId xmlns:a16="http://schemas.microsoft.com/office/drawing/2014/main" xmlns="" id="{B74BB102-2E73-46E5-9E0A-95E7596FEDA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313" t="10211" r="28949" b="6311"/>
          <a:stretch/>
        </p:blipFill>
        <p:spPr>
          <a:xfrm>
            <a:off x="2644438" y="4683917"/>
            <a:ext cx="383771" cy="767541"/>
          </a:xfrm>
          <a:prstGeom prst="rect">
            <a:avLst/>
          </a:prstGeom>
          <a:effectLst/>
        </p:spPr>
      </p:pic>
      <p:sp>
        <p:nvSpPr>
          <p:cNvPr id="31" name="사각형: 둥근 모서리 76">
            <a:extLst>
              <a:ext uri="{FF2B5EF4-FFF2-40B4-BE49-F238E27FC236}">
                <a16:creationId xmlns:a16="http://schemas.microsoft.com/office/drawing/2014/main" xmlns="" id="{5072E614-3DBA-44F3-A12A-0E50605F9A5A}"/>
              </a:ext>
            </a:extLst>
          </p:cNvPr>
          <p:cNvSpPr/>
          <p:nvPr/>
        </p:nvSpPr>
        <p:spPr>
          <a:xfrm>
            <a:off x="3301006" y="4579860"/>
            <a:ext cx="5339234" cy="679460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훈육시기는 아이가 태어나면서 </a:t>
            </a:r>
            <a:r>
              <a:rPr lang="ko-KR" altLang="en-US" sz="2400" dirty="0" err="1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부터예요</a:t>
            </a:r>
            <a:r>
              <a:rPr lang="en-US" altLang="ko-KR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</a:p>
        </p:txBody>
      </p:sp>
      <p:pic>
        <p:nvPicPr>
          <p:cNvPr id="32" name="그림 31">
            <a:extLst>
              <a:ext uri="{FF2B5EF4-FFF2-40B4-BE49-F238E27FC236}">
                <a16:creationId xmlns:a16="http://schemas.microsoft.com/office/drawing/2014/main" xmlns="" id="{B74BB102-2E73-46E5-9E0A-95E7596FEDA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9313" t="10211" r="28949" b="6311"/>
          <a:stretch/>
        </p:blipFill>
        <p:spPr>
          <a:xfrm>
            <a:off x="2682594" y="5498941"/>
            <a:ext cx="383771" cy="767541"/>
          </a:xfrm>
          <a:prstGeom prst="rect">
            <a:avLst/>
          </a:prstGeom>
          <a:effectLst/>
        </p:spPr>
      </p:pic>
      <p:sp>
        <p:nvSpPr>
          <p:cNvPr id="33" name="사각형: 둥근 모서리 76">
            <a:extLst>
              <a:ext uri="{FF2B5EF4-FFF2-40B4-BE49-F238E27FC236}">
                <a16:creationId xmlns:a16="http://schemas.microsoft.com/office/drawing/2014/main" xmlns="" id="{5072E614-3DBA-44F3-A12A-0E50605F9A5A}"/>
              </a:ext>
            </a:extLst>
          </p:cNvPr>
          <p:cNvSpPr/>
          <p:nvPr/>
        </p:nvSpPr>
        <p:spPr>
          <a:xfrm>
            <a:off x="3342566" y="5425688"/>
            <a:ext cx="5321419" cy="679460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안정적으로 애착이 형성된 양육자가 해요</a:t>
            </a:r>
            <a:r>
              <a:rPr lang="en-US" altLang="ko-KR" sz="24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73094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사각형: 둥근 모서리 76">
            <a:extLst>
              <a:ext uri="{FF2B5EF4-FFF2-40B4-BE49-F238E27FC236}">
                <a16:creationId xmlns:a16="http://schemas.microsoft.com/office/drawing/2014/main" xmlns="" id="{84B59E48-A39E-4A6D-9D5C-BD4402C83F21}"/>
              </a:ext>
            </a:extLst>
          </p:cNvPr>
          <p:cNvSpPr/>
          <p:nvPr/>
        </p:nvSpPr>
        <p:spPr>
          <a:xfrm>
            <a:off x="2581547" y="1511999"/>
            <a:ext cx="7525841" cy="885897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의사표현이 분명하지만 인지와 언어발달 미숙으로 </a:t>
            </a:r>
            <a:endParaRPr lang="en-US" altLang="ko-KR" sz="2400" dirty="0" smtClean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올바른 자신의 표현법을 어려워하는 시기예요</a:t>
            </a:r>
            <a:r>
              <a:rPr lang="en-US" altLang="ko-KR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endParaRPr lang="en-US" altLang="ko-KR" sz="2400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9" name="자유형 136">
            <a:extLst>
              <a:ext uri="{FF2B5EF4-FFF2-40B4-BE49-F238E27FC236}">
                <a16:creationId xmlns:a16="http://schemas.microsoft.com/office/drawing/2014/main" xmlns="" id="{EF0F9BED-35DC-4812-A5E7-287D5D1849F8}"/>
              </a:ext>
            </a:extLst>
          </p:cNvPr>
          <p:cNvSpPr/>
          <p:nvPr/>
        </p:nvSpPr>
        <p:spPr>
          <a:xfrm rot="16200000">
            <a:off x="5716560" y="-1891193"/>
            <a:ext cx="671013" cy="5290253"/>
          </a:xfrm>
          <a:custGeom>
            <a:avLst/>
            <a:gdLst>
              <a:gd name="connsiteX0" fmla="*/ 671013 w 671013"/>
              <a:gd name="connsiteY0" fmla="*/ 0 h 4043754"/>
              <a:gd name="connsiteX1" fmla="*/ 671013 w 671013"/>
              <a:gd name="connsiteY1" fmla="*/ 552646 h 4043754"/>
              <a:gd name="connsiteX2" fmla="*/ 671013 w 671013"/>
              <a:gd name="connsiteY2" fmla="*/ 1186168 h 4043754"/>
              <a:gd name="connsiteX3" fmla="*/ 671013 w 671013"/>
              <a:gd name="connsiteY3" fmla="*/ 1738814 h 4043754"/>
              <a:gd name="connsiteX4" fmla="*/ 671013 w 671013"/>
              <a:gd name="connsiteY4" fmla="*/ 2412773 h 4043754"/>
              <a:gd name="connsiteX5" fmla="*/ 671013 w 671013"/>
              <a:gd name="connsiteY5" fmla="*/ 3127170 h 4043754"/>
              <a:gd name="connsiteX6" fmla="*/ 671013 w 671013"/>
              <a:gd name="connsiteY6" fmla="*/ 4043754 h 4043754"/>
              <a:gd name="connsiteX7" fmla="*/ 666680 w 671013"/>
              <a:gd name="connsiteY7" fmla="*/ 4043754 h 4043754"/>
              <a:gd name="connsiteX8" fmla="*/ 339316 w 671013"/>
              <a:gd name="connsiteY8" fmla="*/ 3728915 h 4043754"/>
              <a:gd name="connsiteX9" fmla="*/ 11952 w 671013"/>
              <a:gd name="connsiteY9" fmla="*/ 4043754 h 4043754"/>
              <a:gd name="connsiteX10" fmla="*/ 0 w 671013"/>
              <a:gd name="connsiteY10" fmla="*/ 4043754 h 4043754"/>
              <a:gd name="connsiteX11" fmla="*/ 0 w 671013"/>
              <a:gd name="connsiteY11" fmla="*/ 3450670 h 4043754"/>
              <a:gd name="connsiteX12" fmla="*/ 0 w 671013"/>
              <a:gd name="connsiteY12" fmla="*/ 2857586 h 4043754"/>
              <a:gd name="connsiteX13" fmla="*/ 0 w 671013"/>
              <a:gd name="connsiteY13" fmla="*/ 2183627 h 4043754"/>
              <a:gd name="connsiteX14" fmla="*/ 0 w 671013"/>
              <a:gd name="connsiteY14" fmla="*/ 1469231 h 4043754"/>
              <a:gd name="connsiteX15" fmla="*/ 0 w 671013"/>
              <a:gd name="connsiteY15" fmla="*/ 916584 h 4043754"/>
              <a:gd name="connsiteX16" fmla="*/ 0 w 671013"/>
              <a:gd name="connsiteY16" fmla="*/ 0 h 4043754"/>
              <a:gd name="connsiteX17" fmla="*/ 671013 w 671013"/>
              <a:gd name="connsiteY17" fmla="*/ 0 h 4043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71013" h="4043754" fill="none" extrusionOk="0">
                <a:moveTo>
                  <a:pt x="671013" y="0"/>
                </a:moveTo>
                <a:cubicBezTo>
                  <a:pt x="660806" y="272083"/>
                  <a:pt x="665947" y="395187"/>
                  <a:pt x="671013" y="552646"/>
                </a:cubicBezTo>
                <a:cubicBezTo>
                  <a:pt x="676079" y="710105"/>
                  <a:pt x="680318" y="1004196"/>
                  <a:pt x="671013" y="1186168"/>
                </a:cubicBezTo>
                <a:cubicBezTo>
                  <a:pt x="661708" y="1368140"/>
                  <a:pt x="656548" y="1470609"/>
                  <a:pt x="671013" y="1738814"/>
                </a:cubicBezTo>
                <a:cubicBezTo>
                  <a:pt x="685478" y="2007019"/>
                  <a:pt x="655538" y="2214860"/>
                  <a:pt x="671013" y="2412773"/>
                </a:cubicBezTo>
                <a:cubicBezTo>
                  <a:pt x="686488" y="2610686"/>
                  <a:pt x="683531" y="2924030"/>
                  <a:pt x="671013" y="3127170"/>
                </a:cubicBezTo>
                <a:cubicBezTo>
                  <a:pt x="658495" y="3330310"/>
                  <a:pt x="647076" y="3708812"/>
                  <a:pt x="671013" y="4043754"/>
                </a:cubicBezTo>
                <a:cubicBezTo>
                  <a:pt x="669184" y="4043688"/>
                  <a:pt x="668263" y="4043739"/>
                  <a:pt x="666680" y="4043754"/>
                </a:cubicBezTo>
                <a:cubicBezTo>
                  <a:pt x="558376" y="3918232"/>
                  <a:pt x="469399" y="3834211"/>
                  <a:pt x="339316" y="3728915"/>
                </a:cubicBezTo>
                <a:cubicBezTo>
                  <a:pt x="249767" y="3790318"/>
                  <a:pt x="159591" y="3932549"/>
                  <a:pt x="11952" y="4043754"/>
                </a:cubicBezTo>
                <a:cubicBezTo>
                  <a:pt x="7813" y="4044215"/>
                  <a:pt x="4143" y="4043390"/>
                  <a:pt x="0" y="4043754"/>
                </a:cubicBezTo>
                <a:cubicBezTo>
                  <a:pt x="-14417" y="3809135"/>
                  <a:pt x="-2426" y="3611306"/>
                  <a:pt x="0" y="3450670"/>
                </a:cubicBezTo>
                <a:cubicBezTo>
                  <a:pt x="2426" y="3290034"/>
                  <a:pt x="-6951" y="3047704"/>
                  <a:pt x="0" y="2857586"/>
                </a:cubicBezTo>
                <a:cubicBezTo>
                  <a:pt x="6951" y="2667468"/>
                  <a:pt x="13757" y="2420426"/>
                  <a:pt x="0" y="2183627"/>
                </a:cubicBezTo>
                <a:cubicBezTo>
                  <a:pt x="-13757" y="1946828"/>
                  <a:pt x="-30453" y="1742945"/>
                  <a:pt x="0" y="1469231"/>
                </a:cubicBezTo>
                <a:cubicBezTo>
                  <a:pt x="30453" y="1195517"/>
                  <a:pt x="-14365" y="1184454"/>
                  <a:pt x="0" y="916584"/>
                </a:cubicBezTo>
                <a:cubicBezTo>
                  <a:pt x="14365" y="648714"/>
                  <a:pt x="15861" y="300124"/>
                  <a:pt x="0" y="0"/>
                </a:cubicBezTo>
                <a:cubicBezTo>
                  <a:pt x="331039" y="-8368"/>
                  <a:pt x="503119" y="-10732"/>
                  <a:pt x="671013" y="0"/>
                </a:cubicBezTo>
                <a:close/>
              </a:path>
              <a:path w="671013" h="4043754" stroke="0" extrusionOk="0">
                <a:moveTo>
                  <a:pt x="671013" y="0"/>
                </a:moveTo>
                <a:cubicBezTo>
                  <a:pt x="656693" y="226019"/>
                  <a:pt x="678381" y="461190"/>
                  <a:pt x="671013" y="593084"/>
                </a:cubicBezTo>
                <a:cubicBezTo>
                  <a:pt x="663645" y="724978"/>
                  <a:pt x="691135" y="1057098"/>
                  <a:pt x="671013" y="1226605"/>
                </a:cubicBezTo>
                <a:cubicBezTo>
                  <a:pt x="650891" y="1396112"/>
                  <a:pt x="686560" y="1698401"/>
                  <a:pt x="671013" y="1860127"/>
                </a:cubicBezTo>
                <a:cubicBezTo>
                  <a:pt x="655466" y="2021853"/>
                  <a:pt x="675836" y="2252172"/>
                  <a:pt x="671013" y="2614961"/>
                </a:cubicBezTo>
                <a:cubicBezTo>
                  <a:pt x="666190" y="2977750"/>
                  <a:pt x="682191" y="3053833"/>
                  <a:pt x="671013" y="3288920"/>
                </a:cubicBezTo>
                <a:cubicBezTo>
                  <a:pt x="659835" y="3524007"/>
                  <a:pt x="700384" y="3755334"/>
                  <a:pt x="671013" y="4043754"/>
                </a:cubicBezTo>
                <a:cubicBezTo>
                  <a:pt x="670066" y="4043671"/>
                  <a:pt x="667730" y="4043615"/>
                  <a:pt x="666680" y="4043754"/>
                </a:cubicBezTo>
                <a:cubicBezTo>
                  <a:pt x="598580" y="3962109"/>
                  <a:pt x="457632" y="3824788"/>
                  <a:pt x="339316" y="3728915"/>
                </a:cubicBezTo>
                <a:cubicBezTo>
                  <a:pt x="260929" y="3826546"/>
                  <a:pt x="104350" y="3926436"/>
                  <a:pt x="11952" y="4043754"/>
                </a:cubicBezTo>
                <a:cubicBezTo>
                  <a:pt x="6200" y="4044013"/>
                  <a:pt x="2602" y="4043548"/>
                  <a:pt x="0" y="4043754"/>
                </a:cubicBezTo>
                <a:cubicBezTo>
                  <a:pt x="-22076" y="3751233"/>
                  <a:pt x="-23208" y="3550008"/>
                  <a:pt x="0" y="3369795"/>
                </a:cubicBezTo>
                <a:cubicBezTo>
                  <a:pt x="23208" y="3189582"/>
                  <a:pt x="-685" y="3027483"/>
                  <a:pt x="0" y="2695836"/>
                </a:cubicBezTo>
                <a:cubicBezTo>
                  <a:pt x="685" y="2364189"/>
                  <a:pt x="31666" y="2210549"/>
                  <a:pt x="0" y="2062315"/>
                </a:cubicBezTo>
                <a:cubicBezTo>
                  <a:pt x="-31666" y="1914081"/>
                  <a:pt x="6157" y="1639926"/>
                  <a:pt x="0" y="1509668"/>
                </a:cubicBezTo>
                <a:cubicBezTo>
                  <a:pt x="-6157" y="1379410"/>
                  <a:pt x="30847" y="945138"/>
                  <a:pt x="0" y="754834"/>
                </a:cubicBezTo>
                <a:cubicBezTo>
                  <a:pt x="-30847" y="564530"/>
                  <a:pt x="22538" y="223497"/>
                  <a:pt x="0" y="0"/>
                </a:cubicBezTo>
                <a:cubicBezTo>
                  <a:pt x="320073" y="5663"/>
                  <a:pt x="459140" y="21071"/>
                  <a:pt x="671013" y="0"/>
                </a:cubicBezTo>
                <a:close/>
              </a:path>
            </a:pathLst>
          </a:custGeom>
          <a:solidFill>
            <a:srgbClr val="FFC5CD"/>
          </a:solidFill>
          <a:ln w="19050"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xmlns="" sd="1357297848">
                  <a:custGeom>
                    <a:avLst/>
                    <a:gdLst>
                      <a:gd name="connsiteX0" fmla="*/ 895556 w 895556"/>
                      <a:gd name="connsiteY0" fmla="*/ 0 h 4522839"/>
                      <a:gd name="connsiteX1" fmla="*/ 895556 w 895556"/>
                      <a:gd name="connsiteY1" fmla="*/ 4522839 h 4522839"/>
                      <a:gd name="connsiteX2" fmla="*/ 889774 w 895556"/>
                      <a:gd name="connsiteY2" fmla="*/ 4522839 h 4522839"/>
                      <a:gd name="connsiteX3" fmla="*/ 452863 w 895556"/>
                      <a:gd name="connsiteY3" fmla="*/ 4170700 h 4522839"/>
                      <a:gd name="connsiteX4" fmla="*/ 15952 w 895556"/>
                      <a:gd name="connsiteY4" fmla="*/ 4522839 h 4522839"/>
                      <a:gd name="connsiteX5" fmla="*/ 0 w 895556"/>
                      <a:gd name="connsiteY5" fmla="*/ 4522839 h 4522839"/>
                      <a:gd name="connsiteX6" fmla="*/ 0 w 895556"/>
                      <a:gd name="connsiteY6" fmla="*/ 0 h 4522839"/>
                      <a:gd name="connsiteX7" fmla="*/ 895556 w 895556"/>
                      <a:gd name="connsiteY7" fmla="*/ 0 h 452283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895556" h="4522839">
                        <a:moveTo>
                          <a:pt x="895556" y="0"/>
                        </a:moveTo>
                        <a:lnTo>
                          <a:pt x="895556" y="4522839"/>
                        </a:lnTo>
                        <a:lnTo>
                          <a:pt x="889774" y="4522839"/>
                        </a:lnTo>
                        <a:lnTo>
                          <a:pt x="452863" y="4170700"/>
                        </a:lnTo>
                        <a:lnTo>
                          <a:pt x="15952" y="4522839"/>
                        </a:lnTo>
                        <a:lnTo>
                          <a:pt x="0" y="4522839"/>
                        </a:lnTo>
                        <a:lnTo>
                          <a:pt x="0" y="0"/>
                        </a:lnTo>
                        <a:lnTo>
                          <a:pt x="895556" y="0"/>
                        </a:ln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44" name="사각형: 둥근 모서리 76">
            <a:extLst>
              <a:ext uri="{FF2B5EF4-FFF2-40B4-BE49-F238E27FC236}">
                <a16:creationId xmlns:a16="http://schemas.microsoft.com/office/drawing/2014/main" xmlns="" id="{F7C6C932-20EB-4986-A6D6-EBC75484D109}"/>
              </a:ext>
            </a:extLst>
          </p:cNvPr>
          <p:cNvSpPr/>
          <p:nvPr/>
        </p:nvSpPr>
        <p:spPr>
          <a:xfrm>
            <a:off x="2581547" y="2799673"/>
            <a:ext cx="7525841" cy="925088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자신의 생각과 감정을 언어로 표현하기 힘들어요</a:t>
            </a:r>
            <a:r>
              <a:rPr lang="en-US" altLang="ko-KR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endParaRPr lang="en-US" altLang="ko-KR" sz="2400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5" name="사각형: 둥근 모서리 76">
            <a:extLst>
              <a:ext uri="{FF2B5EF4-FFF2-40B4-BE49-F238E27FC236}">
                <a16:creationId xmlns:a16="http://schemas.microsoft.com/office/drawing/2014/main" xmlns="" id="{72B3A626-67B5-49A1-85FE-EE87C8FC987E}"/>
              </a:ext>
            </a:extLst>
          </p:cNvPr>
          <p:cNvSpPr/>
          <p:nvPr/>
        </p:nvSpPr>
        <p:spPr>
          <a:xfrm>
            <a:off x="2581546" y="4126538"/>
            <a:ext cx="7525841" cy="886498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아이의 행동보다는 감정에 중점을 두어야 해요</a:t>
            </a:r>
            <a:r>
              <a:rPr lang="en-US" altLang="ko-KR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endParaRPr lang="en-US" altLang="ko-KR" sz="2400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37274" y="433948"/>
            <a:ext cx="46295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지금 발달시기는요</a:t>
            </a:r>
            <a:endParaRPr lang="ko-KR" altLang="en-US" sz="32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17" name="그림 16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94" t="15442" r="15327" b="17677"/>
          <a:stretch/>
        </p:blipFill>
        <p:spPr>
          <a:xfrm>
            <a:off x="1874555" y="1664002"/>
            <a:ext cx="581889" cy="581890"/>
          </a:xfrm>
          <a:prstGeom prst="rect">
            <a:avLst/>
          </a:prstGeom>
          <a:effectLst/>
        </p:spPr>
      </p:pic>
      <p:pic>
        <p:nvPicPr>
          <p:cNvPr id="18" name="그림 17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94" t="15442" r="15327" b="17677"/>
          <a:stretch/>
        </p:blipFill>
        <p:spPr>
          <a:xfrm>
            <a:off x="1874555" y="2892622"/>
            <a:ext cx="581889" cy="581890"/>
          </a:xfrm>
          <a:prstGeom prst="rect">
            <a:avLst/>
          </a:prstGeom>
          <a:effectLst/>
        </p:spPr>
      </p:pic>
      <p:pic>
        <p:nvPicPr>
          <p:cNvPr id="20" name="그림 19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94" t="15442" r="15327" b="17677"/>
          <a:stretch/>
        </p:blipFill>
        <p:spPr>
          <a:xfrm>
            <a:off x="1937989" y="4187059"/>
            <a:ext cx="581889" cy="581890"/>
          </a:xfrm>
          <a:prstGeom prst="rect">
            <a:avLst/>
          </a:prstGeom>
          <a:effectLst/>
        </p:spPr>
      </p:pic>
      <p:pic>
        <p:nvPicPr>
          <p:cNvPr id="10" name="그림 9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94" t="15442" r="15327" b="17677"/>
          <a:stretch/>
        </p:blipFill>
        <p:spPr>
          <a:xfrm>
            <a:off x="1937989" y="5415679"/>
            <a:ext cx="581889" cy="581890"/>
          </a:xfrm>
          <a:prstGeom prst="rect">
            <a:avLst/>
          </a:prstGeom>
          <a:effectLst/>
        </p:spPr>
      </p:pic>
      <p:sp>
        <p:nvSpPr>
          <p:cNvPr id="11" name="사각형: 둥근 모서리 76">
            <a:extLst>
              <a:ext uri="{FF2B5EF4-FFF2-40B4-BE49-F238E27FC236}">
                <a16:creationId xmlns:a16="http://schemas.microsoft.com/office/drawing/2014/main" xmlns="" id="{72B3A626-67B5-49A1-85FE-EE87C8FC987E}"/>
              </a:ext>
            </a:extLst>
          </p:cNvPr>
          <p:cNvSpPr/>
          <p:nvPr/>
        </p:nvSpPr>
        <p:spPr>
          <a:xfrm>
            <a:off x="2581546" y="5263375"/>
            <a:ext cx="7525841" cy="886498"/>
          </a:xfrm>
          <a:custGeom>
            <a:avLst/>
            <a:gdLst>
              <a:gd name="connsiteX0" fmla="*/ 0 w 4894267"/>
              <a:gd name="connsiteY0" fmla="*/ 113246 h 679460"/>
              <a:gd name="connsiteX1" fmla="*/ 113246 w 4894267"/>
              <a:gd name="connsiteY1" fmla="*/ 0 h 679460"/>
              <a:gd name="connsiteX2" fmla="*/ 780071 w 4894267"/>
              <a:gd name="connsiteY2" fmla="*/ 0 h 679460"/>
              <a:gd name="connsiteX3" fmla="*/ 1353540 w 4894267"/>
              <a:gd name="connsiteY3" fmla="*/ 0 h 679460"/>
              <a:gd name="connsiteX4" fmla="*/ 2067043 w 4894267"/>
              <a:gd name="connsiteY4" fmla="*/ 0 h 679460"/>
              <a:gd name="connsiteX5" fmla="*/ 2593835 w 4894267"/>
              <a:gd name="connsiteY5" fmla="*/ 0 h 679460"/>
              <a:gd name="connsiteX6" fmla="*/ 3167304 w 4894267"/>
              <a:gd name="connsiteY6" fmla="*/ 0 h 679460"/>
              <a:gd name="connsiteX7" fmla="*/ 3694096 w 4894267"/>
              <a:gd name="connsiteY7" fmla="*/ 0 h 679460"/>
              <a:gd name="connsiteX8" fmla="*/ 4781021 w 4894267"/>
              <a:gd name="connsiteY8" fmla="*/ 0 h 679460"/>
              <a:gd name="connsiteX9" fmla="*/ 4894267 w 4894267"/>
              <a:gd name="connsiteY9" fmla="*/ 113246 h 679460"/>
              <a:gd name="connsiteX10" fmla="*/ 4894267 w 4894267"/>
              <a:gd name="connsiteY10" fmla="*/ 566214 h 679460"/>
              <a:gd name="connsiteX11" fmla="*/ 4781021 w 4894267"/>
              <a:gd name="connsiteY11" fmla="*/ 679460 h 679460"/>
              <a:gd name="connsiteX12" fmla="*/ 4160874 w 4894267"/>
              <a:gd name="connsiteY12" fmla="*/ 679460 h 679460"/>
              <a:gd name="connsiteX13" fmla="*/ 3587404 w 4894267"/>
              <a:gd name="connsiteY13" fmla="*/ 679460 h 679460"/>
              <a:gd name="connsiteX14" fmla="*/ 2967257 w 4894267"/>
              <a:gd name="connsiteY14" fmla="*/ 679460 h 679460"/>
              <a:gd name="connsiteX15" fmla="*/ 2393788 w 4894267"/>
              <a:gd name="connsiteY15" fmla="*/ 679460 h 679460"/>
              <a:gd name="connsiteX16" fmla="*/ 1773640 w 4894267"/>
              <a:gd name="connsiteY16" fmla="*/ 679460 h 679460"/>
              <a:gd name="connsiteX17" fmla="*/ 1106815 w 4894267"/>
              <a:gd name="connsiteY17" fmla="*/ 679460 h 679460"/>
              <a:gd name="connsiteX18" fmla="*/ 113246 w 4894267"/>
              <a:gd name="connsiteY18" fmla="*/ 679460 h 679460"/>
              <a:gd name="connsiteX19" fmla="*/ 0 w 4894267"/>
              <a:gd name="connsiteY19" fmla="*/ 566214 h 679460"/>
              <a:gd name="connsiteX20" fmla="*/ 0 w 4894267"/>
              <a:gd name="connsiteY20" fmla="*/ 113246 h 679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894267" h="679460" fill="none" extrusionOk="0">
                <a:moveTo>
                  <a:pt x="0" y="113246"/>
                </a:moveTo>
                <a:cubicBezTo>
                  <a:pt x="-3913" y="39925"/>
                  <a:pt x="56516" y="10272"/>
                  <a:pt x="113246" y="0"/>
                </a:cubicBezTo>
                <a:cubicBezTo>
                  <a:pt x="268586" y="11245"/>
                  <a:pt x="633770" y="2612"/>
                  <a:pt x="780071" y="0"/>
                </a:cubicBezTo>
                <a:cubicBezTo>
                  <a:pt x="926372" y="-2612"/>
                  <a:pt x="1166869" y="-22424"/>
                  <a:pt x="1353540" y="0"/>
                </a:cubicBezTo>
                <a:cubicBezTo>
                  <a:pt x="1540211" y="22424"/>
                  <a:pt x="1744461" y="28114"/>
                  <a:pt x="2067043" y="0"/>
                </a:cubicBezTo>
                <a:cubicBezTo>
                  <a:pt x="2389625" y="-28114"/>
                  <a:pt x="2395069" y="-20087"/>
                  <a:pt x="2593835" y="0"/>
                </a:cubicBezTo>
                <a:cubicBezTo>
                  <a:pt x="2792601" y="20087"/>
                  <a:pt x="3017142" y="-9891"/>
                  <a:pt x="3167304" y="0"/>
                </a:cubicBezTo>
                <a:cubicBezTo>
                  <a:pt x="3317466" y="9891"/>
                  <a:pt x="3525818" y="-13697"/>
                  <a:pt x="3694096" y="0"/>
                </a:cubicBezTo>
                <a:cubicBezTo>
                  <a:pt x="3862374" y="13697"/>
                  <a:pt x="4522542" y="-19845"/>
                  <a:pt x="4781021" y="0"/>
                </a:cubicBezTo>
                <a:cubicBezTo>
                  <a:pt x="4850936" y="-5539"/>
                  <a:pt x="4891085" y="62556"/>
                  <a:pt x="4894267" y="113246"/>
                </a:cubicBezTo>
                <a:cubicBezTo>
                  <a:pt x="4882113" y="228209"/>
                  <a:pt x="4909633" y="408137"/>
                  <a:pt x="4894267" y="566214"/>
                </a:cubicBezTo>
                <a:cubicBezTo>
                  <a:pt x="4892943" y="623105"/>
                  <a:pt x="4838039" y="673370"/>
                  <a:pt x="4781021" y="679460"/>
                </a:cubicBezTo>
                <a:cubicBezTo>
                  <a:pt x="4514485" y="687739"/>
                  <a:pt x="4446350" y="668187"/>
                  <a:pt x="4160874" y="679460"/>
                </a:cubicBezTo>
                <a:cubicBezTo>
                  <a:pt x="3875398" y="690733"/>
                  <a:pt x="3810796" y="659525"/>
                  <a:pt x="3587404" y="679460"/>
                </a:cubicBezTo>
                <a:cubicBezTo>
                  <a:pt x="3364012" y="699396"/>
                  <a:pt x="3218641" y="681170"/>
                  <a:pt x="2967257" y="679460"/>
                </a:cubicBezTo>
                <a:cubicBezTo>
                  <a:pt x="2715873" y="677750"/>
                  <a:pt x="2583637" y="685044"/>
                  <a:pt x="2393788" y="679460"/>
                </a:cubicBezTo>
                <a:cubicBezTo>
                  <a:pt x="2203939" y="673876"/>
                  <a:pt x="1963428" y="699617"/>
                  <a:pt x="1773640" y="679460"/>
                </a:cubicBezTo>
                <a:cubicBezTo>
                  <a:pt x="1583852" y="659303"/>
                  <a:pt x="1331261" y="649346"/>
                  <a:pt x="1106815" y="679460"/>
                </a:cubicBezTo>
                <a:cubicBezTo>
                  <a:pt x="882370" y="709574"/>
                  <a:pt x="609428" y="662011"/>
                  <a:pt x="113246" y="679460"/>
                </a:cubicBezTo>
                <a:cubicBezTo>
                  <a:pt x="56321" y="692201"/>
                  <a:pt x="-306" y="636997"/>
                  <a:pt x="0" y="566214"/>
                </a:cubicBezTo>
                <a:cubicBezTo>
                  <a:pt x="13395" y="393377"/>
                  <a:pt x="10628" y="232366"/>
                  <a:pt x="0" y="113246"/>
                </a:cubicBezTo>
                <a:close/>
              </a:path>
              <a:path w="4894267" h="679460" stroke="0" extrusionOk="0">
                <a:moveTo>
                  <a:pt x="0" y="113246"/>
                </a:moveTo>
                <a:cubicBezTo>
                  <a:pt x="3187" y="46587"/>
                  <a:pt x="52382" y="-2433"/>
                  <a:pt x="113246" y="0"/>
                </a:cubicBezTo>
                <a:cubicBezTo>
                  <a:pt x="446193" y="34766"/>
                  <a:pt x="557818" y="21064"/>
                  <a:pt x="873426" y="0"/>
                </a:cubicBezTo>
                <a:cubicBezTo>
                  <a:pt x="1189034" y="-21064"/>
                  <a:pt x="1234219" y="-10489"/>
                  <a:pt x="1446896" y="0"/>
                </a:cubicBezTo>
                <a:cubicBezTo>
                  <a:pt x="1659573" y="10489"/>
                  <a:pt x="1778626" y="16454"/>
                  <a:pt x="1973688" y="0"/>
                </a:cubicBezTo>
                <a:cubicBezTo>
                  <a:pt x="2168750" y="-16454"/>
                  <a:pt x="2413806" y="-21166"/>
                  <a:pt x="2640513" y="0"/>
                </a:cubicBezTo>
                <a:cubicBezTo>
                  <a:pt x="2867220" y="21166"/>
                  <a:pt x="2913788" y="18979"/>
                  <a:pt x="3167304" y="0"/>
                </a:cubicBezTo>
                <a:cubicBezTo>
                  <a:pt x="3420820" y="-18979"/>
                  <a:pt x="3540694" y="-14450"/>
                  <a:pt x="3694096" y="0"/>
                </a:cubicBezTo>
                <a:cubicBezTo>
                  <a:pt x="3847498" y="14450"/>
                  <a:pt x="4317475" y="17329"/>
                  <a:pt x="4781021" y="0"/>
                </a:cubicBezTo>
                <a:cubicBezTo>
                  <a:pt x="4842750" y="5596"/>
                  <a:pt x="4897965" y="55107"/>
                  <a:pt x="4894267" y="113246"/>
                </a:cubicBezTo>
                <a:cubicBezTo>
                  <a:pt x="4906928" y="242166"/>
                  <a:pt x="4889259" y="373153"/>
                  <a:pt x="4894267" y="566214"/>
                </a:cubicBezTo>
                <a:cubicBezTo>
                  <a:pt x="4885587" y="622874"/>
                  <a:pt x="4837630" y="685737"/>
                  <a:pt x="4781021" y="679460"/>
                </a:cubicBezTo>
                <a:cubicBezTo>
                  <a:pt x="4649310" y="698777"/>
                  <a:pt x="4398497" y="679465"/>
                  <a:pt x="4254229" y="679460"/>
                </a:cubicBezTo>
                <a:cubicBezTo>
                  <a:pt x="4109961" y="679455"/>
                  <a:pt x="3862794" y="702375"/>
                  <a:pt x="3540727" y="679460"/>
                </a:cubicBezTo>
                <a:cubicBezTo>
                  <a:pt x="3218660" y="656545"/>
                  <a:pt x="3049280" y="703530"/>
                  <a:pt x="2920579" y="679460"/>
                </a:cubicBezTo>
                <a:cubicBezTo>
                  <a:pt x="2791878" y="655390"/>
                  <a:pt x="2513964" y="684929"/>
                  <a:pt x="2160399" y="679460"/>
                </a:cubicBezTo>
                <a:cubicBezTo>
                  <a:pt x="1806834" y="673991"/>
                  <a:pt x="1695210" y="714077"/>
                  <a:pt x="1446896" y="679460"/>
                </a:cubicBezTo>
                <a:cubicBezTo>
                  <a:pt x="1198582" y="644843"/>
                  <a:pt x="1058919" y="686830"/>
                  <a:pt x="873427" y="679460"/>
                </a:cubicBezTo>
                <a:cubicBezTo>
                  <a:pt x="687935" y="672090"/>
                  <a:pt x="460409" y="663754"/>
                  <a:pt x="113246" y="679460"/>
                </a:cubicBezTo>
                <a:cubicBezTo>
                  <a:pt x="53557" y="685707"/>
                  <a:pt x="2437" y="627281"/>
                  <a:pt x="0" y="566214"/>
                </a:cubicBezTo>
                <a:cubicBezTo>
                  <a:pt x="-4125" y="377714"/>
                  <a:pt x="1779" y="269902"/>
                  <a:pt x="0" y="113246"/>
                </a:cubicBezTo>
                <a:close/>
              </a:path>
            </a:pathLst>
          </a:custGeom>
          <a:solidFill>
            <a:srgbClr val="FFFFFF">
              <a:alpha val="50196"/>
            </a:srgbClr>
          </a:solidFill>
          <a:ln w="19050" cap="flat" cmpd="sng">
            <a:solidFill>
              <a:srgbClr val="FCE052"/>
            </a:solidFill>
            <a:prstDash val="solid"/>
            <a:miter lim="800000"/>
            <a:extLst>
              <a:ext uri="{C807C97D-BFC1-408E-A445-0C87EB9F89A2}">
                <ask:lineSketchStyleProps xmlns:ask="http://schemas.microsoft.com/office/drawing/2018/sketchyshapes" xmlns="" sd="1116912135">
                  <a:prstGeom prst="round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양육자는 민감하게 아이의 감정을 읽고 알아채야 해요</a:t>
            </a:r>
            <a:r>
              <a:rPr lang="en-US" altLang="ko-KR" sz="2400" dirty="0" smtClean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endParaRPr lang="en-US" altLang="ko-KR" sz="2400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248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xmlns="" id="{0CF7C391-8FE5-4921-97A8-C0CA258988E2}"/>
              </a:ext>
            </a:extLst>
          </p:cNvPr>
          <p:cNvGrpSpPr/>
          <p:nvPr/>
        </p:nvGrpSpPr>
        <p:grpSpPr>
          <a:xfrm>
            <a:off x="638013" y="1927161"/>
            <a:ext cx="10922256" cy="4232341"/>
            <a:chOff x="812545" y="1112740"/>
            <a:chExt cx="10170415" cy="4593723"/>
          </a:xfrm>
        </p:grpSpPr>
        <p:sp>
          <p:nvSpPr>
            <p:cNvPr id="6" name="모서리가 둥근 직사각형 157">
              <a:extLst>
                <a:ext uri="{FF2B5EF4-FFF2-40B4-BE49-F238E27FC236}">
                  <a16:creationId xmlns:a16="http://schemas.microsoft.com/office/drawing/2014/main" xmlns="" id="{89A0717D-4840-4DB8-A4E5-AE1EF3715CD0}"/>
                </a:ext>
              </a:extLst>
            </p:cNvPr>
            <p:cNvSpPr/>
            <p:nvPr/>
          </p:nvSpPr>
          <p:spPr>
            <a:xfrm>
              <a:off x="812545" y="1112741"/>
              <a:ext cx="3071236" cy="4593721"/>
            </a:xfrm>
            <a:custGeom>
              <a:avLst/>
              <a:gdLst>
                <a:gd name="connsiteX0" fmla="*/ 0 w 3298275"/>
                <a:gd name="connsiteY0" fmla="*/ 549723 h 4232339"/>
                <a:gd name="connsiteX1" fmla="*/ 549723 w 3298275"/>
                <a:gd name="connsiteY1" fmla="*/ 0 h 4232339"/>
                <a:gd name="connsiteX2" fmla="*/ 1055454 w 3298275"/>
                <a:gd name="connsiteY2" fmla="*/ 0 h 4232339"/>
                <a:gd name="connsiteX3" fmla="*/ 1627149 w 3298275"/>
                <a:gd name="connsiteY3" fmla="*/ 0 h 4232339"/>
                <a:gd name="connsiteX4" fmla="*/ 2154868 w 3298275"/>
                <a:gd name="connsiteY4" fmla="*/ 0 h 4232339"/>
                <a:gd name="connsiteX5" fmla="*/ 2748552 w 3298275"/>
                <a:gd name="connsiteY5" fmla="*/ 0 h 4232339"/>
                <a:gd name="connsiteX6" fmla="*/ 3298275 w 3298275"/>
                <a:gd name="connsiteY6" fmla="*/ 549723 h 4232339"/>
                <a:gd name="connsiteX7" fmla="*/ 3298275 w 3298275"/>
                <a:gd name="connsiteY7" fmla="*/ 1207631 h 4232339"/>
                <a:gd name="connsiteX8" fmla="*/ 3298275 w 3298275"/>
                <a:gd name="connsiteY8" fmla="*/ 1865538 h 4232339"/>
                <a:gd name="connsiteX9" fmla="*/ 3298275 w 3298275"/>
                <a:gd name="connsiteY9" fmla="*/ 2554775 h 4232339"/>
                <a:gd name="connsiteX10" fmla="*/ 3298275 w 3298275"/>
                <a:gd name="connsiteY10" fmla="*/ 3682616 h 4232339"/>
                <a:gd name="connsiteX11" fmla="*/ 2748552 w 3298275"/>
                <a:gd name="connsiteY11" fmla="*/ 4232339 h 4232339"/>
                <a:gd name="connsiteX12" fmla="*/ 2220833 w 3298275"/>
                <a:gd name="connsiteY12" fmla="*/ 4232339 h 4232339"/>
                <a:gd name="connsiteX13" fmla="*/ 1693114 w 3298275"/>
                <a:gd name="connsiteY13" fmla="*/ 4232339 h 4232339"/>
                <a:gd name="connsiteX14" fmla="*/ 1209372 w 3298275"/>
                <a:gd name="connsiteY14" fmla="*/ 4232339 h 4232339"/>
                <a:gd name="connsiteX15" fmla="*/ 549723 w 3298275"/>
                <a:gd name="connsiteY15" fmla="*/ 4232339 h 4232339"/>
                <a:gd name="connsiteX16" fmla="*/ 0 w 3298275"/>
                <a:gd name="connsiteY16" fmla="*/ 3682616 h 4232339"/>
                <a:gd name="connsiteX17" fmla="*/ 0 w 3298275"/>
                <a:gd name="connsiteY17" fmla="*/ 3118695 h 4232339"/>
                <a:gd name="connsiteX18" fmla="*/ 0 w 3298275"/>
                <a:gd name="connsiteY18" fmla="*/ 2460788 h 4232339"/>
                <a:gd name="connsiteX19" fmla="*/ 0 w 3298275"/>
                <a:gd name="connsiteY19" fmla="*/ 1771551 h 4232339"/>
                <a:gd name="connsiteX20" fmla="*/ 0 w 3298275"/>
                <a:gd name="connsiteY20" fmla="*/ 1144973 h 4232339"/>
                <a:gd name="connsiteX21" fmla="*/ 0 w 3298275"/>
                <a:gd name="connsiteY21" fmla="*/ 549723 h 4232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298275" h="4232339" fill="none" extrusionOk="0">
                  <a:moveTo>
                    <a:pt x="0" y="549723"/>
                  </a:moveTo>
                  <a:cubicBezTo>
                    <a:pt x="-41561" y="265969"/>
                    <a:pt x="315602" y="-22330"/>
                    <a:pt x="549723" y="0"/>
                  </a:cubicBezTo>
                  <a:cubicBezTo>
                    <a:pt x="677304" y="13464"/>
                    <a:pt x="852055" y="1326"/>
                    <a:pt x="1055454" y="0"/>
                  </a:cubicBezTo>
                  <a:cubicBezTo>
                    <a:pt x="1258853" y="-1326"/>
                    <a:pt x="1487982" y="-7742"/>
                    <a:pt x="1627149" y="0"/>
                  </a:cubicBezTo>
                  <a:cubicBezTo>
                    <a:pt x="1766317" y="7742"/>
                    <a:pt x="2019540" y="-11780"/>
                    <a:pt x="2154868" y="0"/>
                  </a:cubicBezTo>
                  <a:cubicBezTo>
                    <a:pt x="2290196" y="11780"/>
                    <a:pt x="2575699" y="-13891"/>
                    <a:pt x="2748552" y="0"/>
                  </a:cubicBezTo>
                  <a:cubicBezTo>
                    <a:pt x="3087546" y="-50976"/>
                    <a:pt x="3275475" y="301796"/>
                    <a:pt x="3298275" y="549723"/>
                  </a:cubicBezTo>
                  <a:cubicBezTo>
                    <a:pt x="3321952" y="771067"/>
                    <a:pt x="3293601" y="1027360"/>
                    <a:pt x="3298275" y="1207631"/>
                  </a:cubicBezTo>
                  <a:cubicBezTo>
                    <a:pt x="3302949" y="1387902"/>
                    <a:pt x="3287678" y="1544560"/>
                    <a:pt x="3298275" y="1865538"/>
                  </a:cubicBezTo>
                  <a:cubicBezTo>
                    <a:pt x="3308872" y="2186516"/>
                    <a:pt x="3283560" y="2252771"/>
                    <a:pt x="3298275" y="2554775"/>
                  </a:cubicBezTo>
                  <a:cubicBezTo>
                    <a:pt x="3312990" y="2856779"/>
                    <a:pt x="3266802" y="3403585"/>
                    <a:pt x="3298275" y="3682616"/>
                  </a:cubicBezTo>
                  <a:cubicBezTo>
                    <a:pt x="3322027" y="3953441"/>
                    <a:pt x="3069496" y="4212025"/>
                    <a:pt x="2748552" y="4232339"/>
                  </a:cubicBezTo>
                  <a:cubicBezTo>
                    <a:pt x="2544893" y="4248372"/>
                    <a:pt x="2341049" y="4208012"/>
                    <a:pt x="2220833" y="4232339"/>
                  </a:cubicBezTo>
                  <a:cubicBezTo>
                    <a:pt x="2100617" y="4256666"/>
                    <a:pt x="1954141" y="4247892"/>
                    <a:pt x="1693114" y="4232339"/>
                  </a:cubicBezTo>
                  <a:cubicBezTo>
                    <a:pt x="1432087" y="4216786"/>
                    <a:pt x="1402316" y="4241638"/>
                    <a:pt x="1209372" y="4232339"/>
                  </a:cubicBezTo>
                  <a:cubicBezTo>
                    <a:pt x="1016428" y="4223040"/>
                    <a:pt x="833781" y="4204742"/>
                    <a:pt x="549723" y="4232339"/>
                  </a:cubicBezTo>
                  <a:cubicBezTo>
                    <a:pt x="274406" y="4212366"/>
                    <a:pt x="9646" y="3958869"/>
                    <a:pt x="0" y="3682616"/>
                  </a:cubicBezTo>
                  <a:cubicBezTo>
                    <a:pt x="11902" y="3492965"/>
                    <a:pt x="-490" y="3301006"/>
                    <a:pt x="0" y="3118695"/>
                  </a:cubicBezTo>
                  <a:cubicBezTo>
                    <a:pt x="490" y="2936384"/>
                    <a:pt x="30577" y="2662994"/>
                    <a:pt x="0" y="2460788"/>
                  </a:cubicBezTo>
                  <a:cubicBezTo>
                    <a:pt x="-30577" y="2258582"/>
                    <a:pt x="25991" y="2113996"/>
                    <a:pt x="0" y="1771551"/>
                  </a:cubicBezTo>
                  <a:cubicBezTo>
                    <a:pt x="-25991" y="1429106"/>
                    <a:pt x="-26091" y="1308365"/>
                    <a:pt x="0" y="1144973"/>
                  </a:cubicBezTo>
                  <a:cubicBezTo>
                    <a:pt x="26091" y="981581"/>
                    <a:pt x="20848" y="680235"/>
                    <a:pt x="0" y="549723"/>
                  </a:cubicBezTo>
                  <a:close/>
                </a:path>
                <a:path w="3298275" h="4232339" stroke="0" extrusionOk="0">
                  <a:moveTo>
                    <a:pt x="0" y="549723"/>
                  </a:moveTo>
                  <a:cubicBezTo>
                    <a:pt x="-6630" y="309013"/>
                    <a:pt x="239700" y="5390"/>
                    <a:pt x="549723" y="0"/>
                  </a:cubicBezTo>
                  <a:cubicBezTo>
                    <a:pt x="679126" y="6706"/>
                    <a:pt x="940172" y="-20034"/>
                    <a:pt x="1055454" y="0"/>
                  </a:cubicBezTo>
                  <a:cubicBezTo>
                    <a:pt x="1170736" y="20034"/>
                    <a:pt x="1332672" y="-17137"/>
                    <a:pt x="1583173" y="0"/>
                  </a:cubicBezTo>
                  <a:cubicBezTo>
                    <a:pt x="1833674" y="17137"/>
                    <a:pt x="1969531" y="-13300"/>
                    <a:pt x="2176856" y="0"/>
                  </a:cubicBezTo>
                  <a:cubicBezTo>
                    <a:pt x="2384181" y="13300"/>
                    <a:pt x="2573253" y="-26940"/>
                    <a:pt x="2748552" y="0"/>
                  </a:cubicBezTo>
                  <a:cubicBezTo>
                    <a:pt x="3090049" y="29790"/>
                    <a:pt x="3306246" y="252201"/>
                    <a:pt x="3298275" y="549723"/>
                  </a:cubicBezTo>
                  <a:cubicBezTo>
                    <a:pt x="3324983" y="774754"/>
                    <a:pt x="3330030" y="975947"/>
                    <a:pt x="3298275" y="1238959"/>
                  </a:cubicBezTo>
                  <a:cubicBezTo>
                    <a:pt x="3266520" y="1501971"/>
                    <a:pt x="3310594" y="1521166"/>
                    <a:pt x="3298275" y="1802880"/>
                  </a:cubicBezTo>
                  <a:cubicBezTo>
                    <a:pt x="3285956" y="2084594"/>
                    <a:pt x="3320787" y="2325241"/>
                    <a:pt x="3298275" y="2460788"/>
                  </a:cubicBezTo>
                  <a:cubicBezTo>
                    <a:pt x="3275763" y="2596335"/>
                    <a:pt x="3300546" y="2805241"/>
                    <a:pt x="3298275" y="3056037"/>
                  </a:cubicBezTo>
                  <a:cubicBezTo>
                    <a:pt x="3296004" y="3306833"/>
                    <a:pt x="3274237" y="3409636"/>
                    <a:pt x="3298275" y="3682616"/>
                  </a:cubicBezTo>
                  <a:cubicBezTo>
                    <a:pt x="3314859" y="3956248"/>
                    <a:pt x="3062954" y="4241610"/>
                    <a:pt x="2748552" y="4232339"/>
                  </a:cubicBezTo>
                  <a:cubicBezTo>
                    <a:pt x="2621553" y="4239882"/>
                    <a:pt x="2408568" y="4231091"/>
                    <a:pt x="2176856" y="4232339"/>
                  </a:cubicBezTo>
                  <a:cubicBezTo>
                    <a:pt x="1945144" y="4233587"/>
                    <a:pt x="1830851" y="4252992"/>
                    <a:pt x="1583173" y="4232339"/>
                  </a:cubicBezTo>
                  <a:cubicBezTo>
                    <a:pt x="1335495" y="4211686"/>
                    <a:pt x="893178" y="4200016"/>
                    <a:pt x="549723" y="4232339"/>
                  </a:cubicBezTo>
                  <a:cubicBezTo>
                    <a:pt x="310294" y="4219186"/>
                    <a:pt x="-50693" y="4006958"/>
                    <a:pt x="0" y="3682616"/>
                  </a:cubicBezTo>
                  <a:cubicBezTo>
                    <a:pt x="-19909" y="3514901"/>
                    <a:pt x="6243" y="3317214"/>
                    <a:pt x="0" y="3150024"/>
                  </a:cubicBezTo>
                  <a:cubicBezTo>
                    <a:pt x="-6243" y="2982834"/>
                    <a:pt x="7754" y="2733375"/>
                    <a:pt x="0" y="2523446"/>
                  </a:cubicBezTo>
                  <a:cubicBezTo>
                    <a:pt x="-7754" y="2313517"/>
                    <a:pt x="-17540" y="2136508"/>
                    <a:pt x="0" y="1896867"/>
                  </a:cubicBezTo>
                  <a:cubicBezTo>
                    <a:pt x="17540" y="1657226"/>
                    <a:pt x="14766" y="1525718"/>
                    <a:pt x="0" y="1207631"/>
                  </a:cubicBezTo>
                  <a:cubicBezTo>
                    <a:pt x="-14766" y="889544"/>
                    <a:pt x="26968" y="832155"/>
                    <a:pt x="0" y="549723"/>
                  </a:cubicBezTo>
                  <a:close/>
                </a:path>
              </a:pathLst>
            </a:custGeom>
            <a:solidFill>
              <a:srgbClr val="FFC5CD">
                <a:alpha val="50196"/>
              </a:srgbClr>
            </a:solidFill>
            <a:ln w="38100">
              <a:noFill/>
              <a:extLst>
                <a:ext uri="{C807C97D-BFC1-408E-A445-0C87EB9F89A2}">
                  <ask:lineSketchStyleProps xmlns:ask="http://schemas.microsoft.com/office/drawing/2018/sketchyshapes" xmlns="" sd="1351414221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  <p:sp>
          <p:nvSpPr>
            <p:cNvPr id="11" name="모서리가 둥근 직사각형 157">
              <a:extLst>
                <a:ext uri="{FF2B5EF4-FFF2-40B4-BE49-F238E27FC236}">
                  <a16:creationId xmlns:a16="http://schemas.microsoft.com/office/drawing/2014/main" xmlns="" id="{AA3A1F48-E7DE-4890-BDD6-71D87C5AEFCD}"/>
                </a:ext>
              </a:extLst>
            </p:cNvPr>
            <p:cNvSpPr/>
            <p:nvPr/>
          </p:nvSpPr>
          <p:spPr>
            <a:xfrm>
              <a:off x="4337614" y="1112742"/>
              <a:ext cx="3071236" cy="4593721"/>
            </a:xfrm>
            <a:custGeom>
              <a:avLst/>
              <a:gdLst>
                <a:gd name="connsiteX0" fmla="*/ 0 w 3298275"/>
                <a:gd name="connsiteY0" fmla="*/ 549723 h 4232339"/>
                <a:gd name="connsiteX1" fmla="*/ 549723 w 3298275"/>
                <a:gd name="connsiteY1" fmla="*/ 0 h 4232339"/>
                <a:gd name="connsiteX2" fmla="*/ 1055454 w 3298275"/>
                <a:gd name="connsiteY2" fmla="*/ 0 h 4232339"/>
                <a:gd name="connsiteX3" fmla="*/ 1627149 w 3298275"/>
                <a:gd name="connsiteY3" fmla="*/ 0 h 4232339"/>
                <a:gd name="connsiteX4" fmla="*/ 2154868 w 3298275"/>
                <a:gd name="connsiteY4" fmla="*/ 0 h 4232339"/>
                <a:gd name="connsiteX5" fmla="*/ 2748552 w 3298275"/>
                <a:gd name="connsiteY5" fmla="*/ 0 h 4232339"/>
                <a:gd name="connsiteX6" fmla="*/ 3298275 w 3298275"/>
                <a:gd name="connsiteY6" fmla="*/ 549723 h 4232339"/>
                <a:gd name="connsiteX7" fmla="*/ 3298275 w 3298275"/>
                <a:gd name="connsiteY7" fmla="*/ 1207631 h 4232339"/>
                <a:gd name="connsiteX8" fmla="*/ 3298275 w 3298275"/>
                <a:gd name="connsiteY8" fmla="*/ 1865538 h 4232339"/>
                <a:gd name="connsiteX9" fmla="*/ 3298275 w 3298275"/>
                <a:gd name="connsiteY9" fmla="*/ 2554775 h 4232339"/>
                <a:gd name="connsiteX10" fmla="*/ 3298275 w 3298275"/>
                <a:gd name="connsiteY10" fmla="*/ 3682616 h 4232339"/>
                <a:gd name="connsiteX11" fmla="*/ 2748552 w 3298275"/>
                <a:gd name="connsiteY11" fmla="*/ 4232339 h 4232339"/>
                <a:gd name="connsiteX12" fmla="*/ 2220833 w 3298275"/>
                <a:gd name="connsiteY12" fmla="*/ 4232339 h 4232339"/>
                <a:gd name="connsiteX13" fmla="*/ 1693114 w 3298275"/>
                <a:gd name="connsiteY13" fmla="*/ 4232339 h 4232339"/>
                <a:gd name="connsiteX14" fmla="*/ 1209372 w 3298275"/>
                <a:gd name="connsiteY14" fmla="*/ 4232339 h 4232339"/>
                <a:gd name="connsiteX15" fmla="*/ 549723 w 3298275"/>
                <a:gd name="connsiteY15" fmla="*/ 4232339 h 4232339"/>
                <a:gd name="connsiteX16" fmla="*/ 0 w 3298275"/>
                <a:gd name="connsiteY16" fmla="*/ 3682616 h 4232339"/>
                <a:gd name="connsiteX17" fmla="*/ 0 w 3298275"/>
                <a:gd name="connsiteY17" fmla="*/ 3118695 h 4232339"/>
                <a:gd name="connsiteX18" fmla="*/ 0 w 3298275"/>
                <a:gd name="connsiteY18" fmla="*/ 2460788 h 4232339"/>
                <a:gd name="connsiteX19" fmla="*/ 0 w 3298275"/>
                <a:gd name="connsiteY19" fmla="*/ 1771551 h 4232339"/>
                <a:gd name="connsiteX20" fmla="*/ 0 w 3298275"/>
                <a:gd name="connsiteY20" fmla="*/ 1144973 h 4232339"/>
                <a:gd name="connsiteX21" fmla="*/ 0 w 3298275"/>
                <a:gd name="connsiteY21" fmla="*/ 549723 h 4232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298275" h="4232339" fill="none" extrusionOk="0">
                  <a:moveTo>
                    <a:pt x="0" y="549723"/>
                  </a:moveTo>
                  <a:cubicBezTo>
                    <a:pt x="-41561" y="265969"/>
                    <a:pt x="315602" y="-22330"/>
                    <a:pt x="549723" y="0"/>
                  </a:cubicBezTo>
                  <a:cubicBezTo>
                    <a:pt x="677304" y="13464"/>
                    <a:pt x="852055" y="1326"/>
                    <a:pt x="1055454" y="0"/>
                  </a:cubicBezTo>
                  <a:cubicBezTo>
                    <a:pt x="1258853" y="-1326"/>
                    <a:pt x="1487982" y="-7742"/>
                    <a:pt x="1627149" y="0"/>
                  </a:cubicBezTo>
                  <a:cubicBezTo>
                    <a:pt x="1766317" y="7742"/>
                    <a:pt x="2019540" y="-11780"/>
                    <a:pt x="2154868" y="0"/>
                  </a:cubicBezTo>
                  <a:cubicBezTo>
                    <a:pt x="2290196" y="11780"/>
                    <a:pt x="2575699" y="-13891"/>
                    <a:pt x="2748552" y="0"/>
                  </a:cubicBezTo>
                  <a:cubicBezTo>
                    <a:pt x="3087546" y="-50976"/>
                    <a:pt x="3275475" y="301796"/>
                    <a:pt x="3298275" y="549723"/>
                  </a:cubicBezTo>
                  <a:cubicBezTo>
                    <a:pt x="3321952" y="771067"/>
                    <a:pt x="3293601" y="1027360"/>
                    <a:pt x="3298275" y="1207631"/>
                  </a:cubicBezTo>
                  <a:cubicBezTo>
                    <a:pt x="3302949" y="1387902"/>
                    <a:pt x="3287678" y="1544560"/>
                    <a:pt x="3298275" y="1865538"/>
                  </a:cubicBezTo>
                  <a:cubicBezTo>
                    <a:pt x="3308872" y="2186516"/>
                    <a:pt x="3283560" y="2252771"/>
                    <a:pt x="3298275" y="2554775"/>
                  </a:cubicBezTo>
                  <a:cubicBezTo>
                    <a:pt x="3312990" y="2856779"/>
                    <a:pt x="3266802" y="3403585"/>
                    <a:pt x="3298275" y="3682616"/>
                  </a:cubicBezTo>
                  <a:cubicBezTo>
                    <a:pt x="3322027" y="3953441"/>
                    <a:pt x="3069496" y="4212025"/>
                    <a:pt x="2748552" y="4232339"/>
                  </a:cubicBezTo>
                  <a:cubicBezTo>
                    <a:pt x="2544893" y="4248372"/>
                    <a:pt x="2341049" y="4208012"/>
                    <a:pt x="2220833" y="4232339"/>
                  </a:cubicBezTo>
                  <a:cubicBezTo>
                    <a:pt x="2100617" y="4256666"/>
                    <a:pt x="1954141" y="4247892"/>
                    <a:pt x="1693114" y="4232339"/>
                  </a:cubicBezTo>
                  <a:cubicBezTo>
                    <a:pt x="1432087" y="4216786"/>
                    <a:pt x="1402316" y="4241638"/>
                    <a:pt x="1209372" y="4232339"/>
                  </a:cubicBezTo>
                  <a:cubicBezTo>
                    <a:pt x="1016428" y="4223040"/>
                    <a:pt x="833781" y="4204742"/>
                    <a:pt x="549723" y="4232339"/>
                  </a:cubicBezTo>
                  <a:cubicBezTo>
                    <a:pt x="274406" y="4212366"/>
                    <a:pt x="9646" y="3958869"/>
                    <a:pt x="0" y="3682616"/>
                  </a:cubicBezTo>
                  <a:cubicBezTo>
                    <a:pt x="11902" y="3492965"/>
                    <a:pt x="-490" y="3301006"/>
                    <a:pt x="0" y="3118695"/>
                  </a:cubicBezTo>
                  <a:cubicBezTo>
                    <a:pt x="490" y="2936384"/>
                    <a:pt x="30577" y="2662994"/>
                    <a:pt x="0" y="2460788"/>
                  </a:cubicBezTo>
                  <a:cubicBezTo>
                    <a:pt x="-30577" y="2258582"/>
                    <a:pt x="25991" y="2113996"/>
                    <a:pt x="0" y="1771551"/>
                  </a:cubicBezTo>
                  <a:cubicBezTo>
                    <a:pt x="-25991" y="1429106"/>
                    <a:pt x="-26091" y="1308365"/>
                    <a:pt x="0" y="1144973"/>
                  </a:cubicBezTo>
                  <a:cubicBezTo>
                    <a:pt x="26091" y="981581"/>
                    <a:pt x="20848" y="680235"/>
                    <a:pt x="0" y="549723"/>
                  </a:cubicBezTo>
                  <a:close/>
                </a:path>
                <a:path w="3298275" h="4232339" stroke="0" extrusionOk="0">
                  <a:moveTo>
                    <a:pt x="0" y="549723"/>
                  </a:moveTo>
                  <a:cubicBezTo>
                    <a:pt x="-6630" y="309013"/>
                    <a:pt x="239700" y="5390"/>
                    <a:pt x="549723" y="0"/>
                  </a:cubicBezTo>
                  <a:cubicBezTo>
                    <a:pt x="679126" y="6706"/>
                    <a:pt x="940172" y="-20034"/>
                    <a:pt x="1055454" y="0"/>
                  </a:cubicBezTo>
                  <a:cubicBezTo>
                    <a:pt x="1170736" y="20034"/>
                    <a:pt x="1332672" y="-17137"/>
                    <a:pt x="1583173" y="0"/>
                  </a:cubicBezTo>
                  <a:cubicBezTo>
                    <a:pt x="1833674" y="17137"/>
                    <a:pt x="1969531" y="-13300"/>
                    <a:pt x="2176856" y="0"/>
                  </a:cubicBezTo>
                  <a:cubicBezTo>
                    <a:pt x="2384181" y="13300"/>
                    <a:pt x="2573253" y="-26940"/>
                    <a:pt x="2748552" y="0"/>
                  </a:cubicBezTo>
                  <a:cubicBezTo>
                    <a:pt x="3090049" y="29790"/>
                    <a:pt x="3306246" y="252201"/>
                    <a:pt x="3298275" y="549723"/>
                  </a:cubicBezTo>
                  <a:cubicBezTo>
                    <a:pt x="3324983" y="774754"/>
                    <a:pt x="3330030" y="975947"/>
                    <a:pt x="3298275" y="1238959"/>
                  </a:cubicBezTo>
                  <a:cubicBezTo>
                    <a:pt x="3266520" y="1501971"/>
                    <a:pt x="3310594" y="1521166"/>
                    <a:pt x="3298275" y="1802880"/>
                  </a:cubicBezTo>
                  <a:cubicBezTo>
                    <a:pt x="3285956" y="2084594"/>
                    <a:pt x="3320787" y="2325241"/>
                    <a:pt x="3298275" y="2460788"/>
                  </a:cubicBezTo>
                  <a:cubicBezTo>
                    <a:pt x="3275763" y="2596335"/>
                    <a:pt x="3300546" y="2805241"/>
                    <a:pt x="3298275" y="3056037"/>
                  </a:cubicBezTo>
                  <a:cubicBezTo>
                    <a:pt x="3296004" y="3306833"/>
                    <a:pt x="3274237" y="3409636"/>
                    <a:pt x="3298275" y="3682616"/>
                  </a:cubicBezTo>
                  <a:cubicBezTo>
                    <a:pt x="3314859" y="3956248"/>
                    <a:pt x="3062954" y="4241610"/>
                    <a:pt x="2748552" y="4232339"/>
                  </a:cubicBezTo>
                  <a:cubicBezTo>
                    <a:pt x="2621553" y="4239882"/>
                    <a:pt x="2408568" y="4231091"/>
                    <a:pt x="2176856" y="4232339"/>
                  </a:cubicBezTo>
                  <a:cubicBezTo>
                    <a:pt x="1945144" y="4233587"/>
                    <a:pt x="1830851" y="4252992"/>
                    <a:pt x="1583173" y="4232339"/>
                  </a:cubicBezTo>
                  <a:cubicBezTo>
                    <a:pt x="1335495" y="4211686"/>
                    <a:pt x="893178" y="4200016"/>
                    <a:pt x="549723" y="4232339"/>
                  </a:cubicBezTo>
                  <a:cubicBezTo>
                    <a:pt x="310294" y="4219186"/>
                    <a:pt x="-50693" y="4006958"/>
                    <a:pt x="0" y="3682616"/>
                  </a:cubicBezTo>
                  <a:cubicBezTo>
                    <a:pt x="-19909" y="3514901"/>
                    <a:pt x="6243" y="3317214"/>
                    <a:pt x="0" y="3150024"/>
                  </a:cubicBezTo>
                  <a:cubicBezTo>
                    <a:pt x="-6243" y="2982834"/>
                    <a:pt x="7754" y="2733375"/>
                    <a:pt x="0" y="2523446"/>
                  </a:cubicBezTo>
                  <a:cubicBezTo>
                    <a:pt x="-7754" y="2313517"/>
                    <a:pt x="-17540" y="2136508"/>
                    <a:pt x="0" y="1896867"/>
                  </a:cubicBezTo>
                  <a:cubicBezTo>
                    <a:pt x="17540" y="1657226"/>
                    <a:pt x="14766" y="1525718"/>
                    <a:pt x="0" y="1207631"/>
                  </a:cubicBezTo>
                  <a:cubicBezTo>
                    <a:pt x="-14766" y="889544"/>
                    <a:pt x="26968" y="832155"/>
                    <a:pt x="0" y="549723"/>
                  </a:cubicBezTo>
                  <a:close/>
                </a:path>
              </a:pathLst>
            </a:custGeom>
            <a:solidFill>
              <a:srgbClr val="FDEA8B">
                <a:alpha val="50196"/>
              </a:srgbClr>
            </a:solidFill>
            <a:ln w="38100">
              <a:noFill/>
              <a:extLst>
                <a:ext uri="{C807C97D-BFC1-408E-A445-0C87EB9F89A2}">
                  <ask:lineSketchStyleProps xmlns:ask="http://schemas.microsoft.com/office/drawing/2018/sketchyshapes" xmlns="" sd="1351414221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  <p:sp>
          <p:nvSpPr>
            <p:cNvPr id="12" name="모서리가 둥근 직사각형 157">
              <a:extLst>
                <a:ext uri="{FF2B5EF4-FFF2-40B4-BE49-F238E27FC236}">
                  <a16:creationId xmlns:a16="http://schemas.microsoft.com/office/drawing/2014/main" xmlns="" id="{F0F8AEDD-BA9A-4B88-8A31-4305C682F9F8}"/>
                </a:ext>
              </a:extLst>
            </p:cNvPr>
            <p:cNvSpPr/>
            <p:nvPr/>
          </p:nvSpPr>
          <p:spPr>
            <a:xfrm>
              <a:off x="7911724" y="1112740"/>
              <a:ext cx="3071236" cy="4593721"/>
            </a:xfrm>
            <a:custGeom>
              <a:avLst/>
              <a:gdLst>
                <a:gd name="connsiteX0" fmla="*/ 0 w 3298275"/>
                <a:gd name="connsiteY0" fmla="*/ 549723 h 4232339"/>
                <a:gd name="connsiteX1" fmla="*/ 549723 w 3298275"/>
                <a:gd name="connsiteY1" fmla="*/ 0 h 4232339"/>
                <a:gd name="connsiteX2" fmla="*/ 1055454 w 3298275"/>
                <a:gd name="connsiteY2" fmla="*/ 0 h 4232339"/>
                <a:gd name="connsiteX3" fmla="*/ 1627149 w 3298275"/>
                <a:gd name="connsiteY3" fmla="*/ 0 h 4232339"/>
                <a:gd name="connsiteX4" fmla="*/ 2154868 w 3298275"/>
                <a:gd name="connsiteY4" fmla="*/ 0 h 4232339"/>
                <a:gd name="connsiteX5" fmla="*/ 2748552 w 3298275"/>
                <a:gd name="connsiteY5" fmla="*/ 0 h 4232339"/>
                <a:gd name="connsiteX6" fmla="*/ 3298275 w 3298275"/>
                <a:gd name="connsiteY6" fmla="*/ 549723 h 4232339"/>
                <a:gd name="connsiteX7" fmla="*/ 3298275 w 3298275"/>
                <a:gd name="connsiteY7" fmla="*/ 1207631 h 4232339"/>
                <a:gd name="connsiteX8" fmla="*/ 3298275 w 3298275"/>
                <a:gd name="connsiteY8" fmla="*/ 1865538 h 4232339"/>
                <a:gd name="connsiteX9" fmla="*/ 3298275 w 3298275"/>
                <a:gd name="connsiteY9" fmla="*/ 2554775 h 4232339"/>
                <a:gd name="connsiteX10" fmla="*/ 3298275 w 3298275"/>
                <a:gd name="connsiteY10" fmla="*/ 3682616 h 4232339"/>
                <a:gd name="connsiteX11" fmla="*/ 2748552 w 3298275"/>
                <a:gd name="connsiteY11" fmla="*/ 4232339 h 4232339"/>
                <a:gd name="connsiteX12" fmla="*/ 2220833 w 3298275"/>
                <a:gd name="connsiteY12" fmla="*/ 4232339 h 4232339"/>
                <a:gd name="connsiteX13" fmla="*/ 1693114 w 3298275"/>
                <a:gd name="connsiteY13" fmla="*/ 4232339 h 4232339"/>
                <a:gd name="connsiteX14" fmla="*/ 1209372 w 3298275"/>
                <a:gd name="connsiteY14" fmla="*/ 4232339 h 4232339"/>
                <a:gd name="connsiteX15" fmla="*/ 549723 w 3298275"/>
                <a:gd name="connsiteY15" fmla="*/ 4232339 h 4232339"/>
                <a:gd name="connsiteX16" fmla="*/ 0 w 3298275"/>
                <a:gd name="connsiteY16" fmla="*/ 3682616 h 4232339"/>
                <a:gd name="connsiteX17" fmla="*/ 0 w 3298275"/>
                <a:gd name="connsiteY17" fmla="*/ 3118695 h 4232339"/>
                <a:gd name="connsiteX18" fmla="*/ 0 w 3298275"/>
                <a:gd name="connsiteY18" fmla="*/ 2460788 h 4232339"/>
                <a:gd name="connsiteX19" fmla="*/ 0 w 3298275"/>
                <a:gd name="connsiteY19" fmla="*/ 1771551 h 4232339"/>
                <a:gd name="connsiteX20" fmla="*/ 0 w 3298275"/>
                <a:gd name="connsiteY20" fmla="*/ 1144973 h 4232339"/>
                <a:gd name="connsiteX21" fmla="*/ 0 w 3298275"/>
                <a:gd name="connsiteY21" fmla="*/ 549723 h 4232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298275" h="4232339" fill="none" extrusionOk="0">
                  <a:moveTo>
                    <a:pt x="0" y="549723"/>
                  </a:moveTo>
                  <a:cubicBezTo>
                    <a:pt x="-41561" y="265969"/>
                    <a:pt x="315602" y="-22330"/>
                    <a:pt x="549723" y="0"/>
                  </a:cubicBezTo>
                  <a:cubicBezTo>
                    <a:pt x="677304" y="13464"/>
                    <a:pt x="852055" y="1326"/>
                    <a:pt x="1055454" y="0"/>
                  </a:cubicBezTo>
                  <a:cubicBezTo>
                    <a:pt x="1258853" y="-1326"/>
                    <a:pt x="1487982" y="-7742"/>
                    <a:pt x="1627149" y="0"/>
                  </a:cubicBezTo>
                  <a:cubicBezTo>
                    <a:pt x="1766317" y="7742"/>
                    <a:pt x="2019540" y="-11780"/>
                    <a:pt x="2154868" y="0"/>
                  </a:cubicBezTo>
                  <a:cubicBezTo>
                    <a:pt x="2290196" y="11780"/>
                    <a:pt x="2575699" y="-13891"/>
                    <a:pt x="2748552" y="0"/>
                  </a:cubicBezTo>
                  <a:cubicBezTo>
                    <a:pt x="3087546" y="-50976"/>
                    <a:pt x="3275475" y="301796"/>
                    <a:pt x="3298275" y="549723"/>
                  </a:cubicBezTo>
                  <a:cubicBezTo>
                    <a:pt x="3321952" y="771067"/>
                    <a:pt x="3293601" y="1027360"/>
                    <a:pt x="3298275" y="1207631"/>
                  </a:cubicBezTo>
                  <a:cubicBezTo>
                    <a:pt x="3302949" y="1387902"/>
                    <a:pt x="3287678" y="1544560"/>
                    <a:pt x="3298275" y="1865538"/>
                  </a:cubicBezTo>
                  <a:cubicBezTo>
                    <a:pt x="3308872" y="2186516"/>
                    <a:pt x="3283560" y="2252771"/>
                    <a:pt x="3298275" y="2554775"/>
                  </a:cubicBezTo>
                  <a:cubicBezTo>
                    <a:pt x="3312990" y="2856779"/>
                    <a:pt x="3266802" y="3403585"/>
                    <a:pt x="3298275" y="3682616"/>
                  </a:cubicBezTo>
                  <a:cubicBezTo>
                    <a:pt x="3322027" y="3953441"/>
                    <a:pt x="3069496" y="4212025"/>
                    <a:pt x="2748552" y="4232339"/>
                  </a:cubicBezTo>
                  <a:cubicBezTo>
                    <a:pt x="2544893" y="4248372"/>
                    <a:pt x="2341049" y="4208012"/>
                    <a:pt x="2220833" y="4232339"/>
                  </a:cubicBezTo>
                  <a:cubicBezTo>
                    <a:pt x="2100617" y="4256666"/>
                    <a:pt x="1954141" y="4247892"/>
                    <a:pt x="1693114" y="4232339"/>
                  </a:cubicBezTo>
                  <a:cubicBezTo>
                    <a:pt x="1432087" y="4216786"/>
                    <a:pt x="1402316" y="4241638"/>
                    <a:pt x="1209372" y="4232339"/>
                  </a:cubicBezTo>
                  <a:cubicBezTo>
                    <a:pt x="1016428" y="4223040"/>
                    <a:pt x="833781" y="4204742"/>
                    <a:pt x="549723" y="4232339"/>
                  </a:cubicBezTo>
                  <a:cubicBezTo>
                    <a:pt x="274406" y="4212366"/>
                    <a:pt x="9646" y="3958869"/>
                    <a:pt x="0" y="3682616"/>
                  </a:cubicBezTo>
                  <a:cubicBezTo>
                    <a:pt x="11902" y="3492965"/>
                    <a:pt x="-490" y="3301006"/>
                    <a:pt x="0" y="3118695"/>
                  </a:cubicBezTo>
                  <a:cubicBezTo>
                    <a:pt x="490" y="2936384"/>
                    <a:pt x="30577" y="2662994"/>
                    <a:pt x="0" y="2460788"/>
                  </a:cubicBezTo>
                  <a:cubicBezTo>
                    <a:pt x="-30577" y="2258582"/>
                    <a:pt x="25991" y="2113996"/>
                    <a:pt x="0" y="1771551"/>
                  </a:cubicBezTo>
                  <a:cubicBezTo>
                    <a:pt x="-25991" y="1429106"/>
                    <a:pt x="-26091" y="1308365"/>
                    <a:pt x="0" y="1144973"/>
                  </a:cubicBezTo>
                  <a:cubicBezTo>
                    <a:pt x="26091" y="981581"/>
                    <a:pt x="20848" y="680235"/>
                    <a:pt x="0" y="549723"/>
                  </a:cubicBezTo>
                  <a:close/>
                </a:path>
                <a:path w="3298275" h="4232339" stroke="0" extrusionOk="0">
                  <a:moveTo>
                    <a:pt x="0" y="549723"/>
                  </a:moveTo>
                  <a:cubicBezTo>
                    <a:pt x="-6630" y="309013"/>
                    <a:pt x="239700" y="5390"/>
                    <a:pt x="549723" y="0"/>
                  </a:cubicBezTo>
                  <a:cubicBezTo>
                    <a:pt x="679126" y="6706"/>
                    <a:pt x="940172" y="-20034"/>
                    <a:pt x="1055454" y="0"/>
                  </a:cubicBezTo>
                  <a:cubicBezTo>
                    <a:pt x="1170736" y="20034"/>
                    <a:pt x="1332672" y="-17137"/>
                    <a:pt x="1583173" y="0"/>
                  </a:cubicBezTo>
                  <a:cubicBezTo>
                    <a:pt x="1833674" y="17137"/>
                    <a:pt x="1969531" y="-13300"/>
                    <a:pt x="2176856" y="0"/>
                  </a:cubicBezTo>
                  <a:cubicBezTo>
                    <a:pt x="2384181" y="13300"/>
                    <a:pt x="2573253" y="-26940"/>
                    <a:pt x="2748552" y="0"/>
                  </a:cubicBezTo>
                  <a:cubicBezTo>
                    <a:pt x="3090049" y="29790"/>
                    <a:pt x="3306246" y="252201"/>
                    <a:pt x="3298275" y="549723"/>
                  </a:cubicBezTo>
                  <a:cubicBezTo>
                    <a:pt x="3324983" y="774754"/>
                    <a:pt x="3330030" y="975947"/>
                    <a:pt x="3298275" y="1238959"/>
                  </a:cubicBezTo>
                  <a:cubicBezTo>
                    <a:pt x="3266520" y="1501971"/>
                    <a:pt x="3310594" y="1521166"/>
                    <a:pt x="3298275" y="1802880"/>
                  </a:cubicBezTo>
                  <a:cubicBezTo>
                    <a:pt x="3285956" y="2084594"/>
                    <a:pt x="3320787" y="2325241"/>
                    <a:pt x="3298275" y="2460788"/>
                  </a:cubicBezTo>
                  <a:cubicBezTo>
                    <a:pt x="3275763" y="2596335"/>
                    <a:pt x="3300546" y="2805241"/>
                    <a:pt x="3298275" y="3056037"/>
                  </a:cubicBezTo>
                  <a:cubicBezTo>
                    <a:pt x="3296004" y="3306833"/>
                    <a:pt x="3274237" y="3409636"/>
                    <a:pt x="3298275" y="3682616"/>
                  </a:cubicBezTo>
                  <a:cubicBezTo>
                    <a:pt x="3314859" y="3956248"/>
                    <a:pt x="3062954" y="4241610"/>
                    <a:pt x="2748552" y="4232339"/>
                  </a:cubicBezTo>
                  <a:cubicBezTo>
                    <a:pt x="2621553" y="4239882"/>
                    <a:pt x="2408568" y="4231091"/>
                    <a:pt x="2176856" y="4232339"/>
                  </a:cubicBezTo>
                  <a:cubicBezTo>
                    <a:pt x="1945144" y="4233587"/>
                    <a:pt x="1830851" y="4252992"/>
                    <a:pt x="1583173" y="4232339"/>
                  </a:cubicBezTo>
                  <a:cubicBezTo>
                    <a:pt x="1335495" y="4211686"/>
                    <a:pt x="893178" y="4200016"/>
                    <a:pt x="549723" y="4232339"/>
                  </a:cubicBezTo>
                  <a:cubicBezTo>
                    <a:pt x="310294" y="4219186"/>
                    <a:pt x="-50693" y="4006958"/>
                    <a:pt x="0" y="3682616"/>
                  </a:cubicBezTo>
                  <a:cubicBezTo>
                    <a:pt x="-19909" y="3514901"/>
                    <a:pt x="6243" y="3317214"/>
                    <a:pt x="0" y="3150024"/>
                  </a:cubicBezTo>
                  <a:cubicBezTo>
                    <a:pt x="-6243" y="2982834"/>
                    <a:pt x="7754" y="2733375"/>
                    <a:pt x="0" y="2523446"/>
                  </a:cubicBezTo>
                  <a:cubicBezTo>
                    <a:pt x="-7754" y="2313517"/>
                    <a:pt x="-17540" y="2136508"/>
                    <a:pt x="0" y="1896867"/>
                  </a:cubicBezTo>
                  <a:cubicBezTo>
                    <a:pt x="17540" y="1657226"/>
                    <a:pt x="14766" y="1525718"/>
                    <a:pt x="0" y="1207631"/>
                  </a:cubicBezTo>
                  <a:cubicBezTo>
                    <a:pt x="-14766" y="889544"/>
                    <a:pt x="26968" y="832155"/>
                    <a:pt x="0" y="549723"/>
                  </a:cubicBezTo>
                  <a:close/>
                </a:path>
              </a:pathLst>
            </a:custGeom>
            <a:solidFill>
              <a:srgbClr val="ABDDFF">
                <a:alpha val="50196"/>
              </a:srgbClr>
            </a:solidFill>
            <a:ln w="38100">
              <a:noFill/>
              <a:extLst>
                <a:ext uri="{C807C97D-BFC1-408E-A445-0C87EB9F89A2}">
                  <ask:lineSketchStyleProps xmlns:ask="http://schemas.microsoft.com/office/drawing/2018/sketchyshapes" xmlns="" sd="1351414221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</p:grpSp>
      <p:pic>
        <p:nvPicPr>
          <p:cNvPr id="23" name="그림 22">
            <a:extLst>
              <a:ext uri="{FF2B5EF4-FFF2-40B4-BE49-F238E27FC236}">
                <a16:creationId xmlns:a16="http://schemas.microsoft.com/office/drawing/2014/main" xmlns="" id="{223E306E-1BA5-4670-8B1E-F9F951BB86A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56" t="20107" r="15331" b="16784"/>
          <a:stretch/>
        </p:blipFill>
        <p:spPr>
          <a:xfrm>
            <a:off x="5424036" y="724185"/>
            <a:ext cx="1255222" cy="1155469"/>
          </a:xfrm>
          <a:prstGeom prst="rect">
            <a:avLst/>
          </a:prstGeom>
          <a:effectLst/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xmlns="" id="{01DCC83C-DBE4-4D07-8ADA-588B5DBDD8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9" t="41903" r="50194" b="45006"/>
          <a:stretch/>
        </p:blipFill>
        <p:spPr>
          <a:xfrm>
            <a:off x="5680570" y="1572387"/>
            <a:ext cx="889462" cy="374073"/>
          </a:xfrm>
          <a:prstGeom prst="rect">
            <a:avLst/>
          </a:prstGeom>
          <a:effectLst/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27BEE44-952A-405E-81A7-87BA21F326CB}"/>
              </a:ext>
            </a:extLst>
          </p:cNvPr>
          <p:cNvSpPr txBox="1"/>
          <p:nvPr/>
        </p:nvSpPr>
        <p:spPr>
          <a:xfrm>
            <a:off x="786928" y="1928175"/>
            <a:ext cx="2955921" cy="581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모방행동</a:t>
            </a:r>
            <a:endParaRPr lang="ko-KR" altLang="en-US" sz="24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93D2AC0-4192-4EFA-BED6-327D8529E36A}"/>
              </a:ext>
            </a:extLst>
          </p:cNvPr>
          <p:cNvSpPr txBox="1"/>
          <p:nvPr/>
        </p:nvSpPr>
        <p:spPr>
          <a:xfrm>
            <a:off x="4581023" y="1878493"/>
            <a:ext cx="2955921" cy="663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관심끌기</a:t>
            </a:r>
            <a:endParaRPr lang="ko-KR" altLang="en-US" sz="24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7530569D-27A5-4EE7-9140-BB8CC68379C9}"/>
              </a:ext>
            </a:extLst>
          </p:cNvPr>
          <p:cNvSpPr txBox="1"/>
          <p:nvPr/>
        </p:nvSpPr>
        <p:spPr>
          <a:xfrm>
            <a:off x="8375118" y="1857190"/>
            <a:ext cx="3127097" cy="663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스트레스</a:t>
            </a:r>
            <a:endParaRPr lang="ko-KR" altLang="en-US" sz="24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xmlns="" id="{F7C905EC-A610-4B9C-9271-DEC43948ECA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9" t="13964" r="12716" b="16117"/>
          <a:stretch/>
        </p:blipFill>
        <p:spPr>
          <a:xfrm rot="21090887">
            <a:off x="1702624" y="682725"/>
            <a:ext cx="1207939" cy="1113907"/>
          </a:xfrm>
          <a:prstGeom prst="rect">
            <a:avLst/>
          </a:prstGeom>
          <a:effectLst/>
        </p:spPr>
      </p:pic>
      <p:pic>
        <p:nvPicPr>
          <p:cNvPr id="47" name="그림 46">
            <a:extLst>
              <a:ext uri="{FF2B5EF4-FFF2-40B4-BE49-F238E27FC236}">
                <a16:creationId xmlns:a16="http://schemas.microsoft.com/office/drawing/2014/main" xmlns="" id="{266E0CFF-0FF6-4D75-909A-6DE80C75E79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53" r="18190" b="14687"/>
          <a:stretch/>
        </p:blipFill>
        <p:spPr>
          <a:xfrm rot="425787">
            <a:off x="9492184" y="408887"/>
            <a:ext cx="1055718" cy="1458649"/>
          </a:xfrm>
          <a:prstGeom prst="rect">
            <a:avLst/>
          </a:prstGeom>
          <a:effectLst/>
        </p:spPr>
      </p:pic>
      <p:pic>
        <p:nvPicPr>
          <p:cNvPr id="45" name="그림 44">
            <a:extLst>
              <a:ext uri="{FF2B5EF4-FFF2-40B4-BE49-F238E27FC236}">
                <a16:creationId xmlns:a16="http://schemas.microsoft.com/office/drawing/2014/main" xmlns="" id="{4EBEAB67-90D1-451D-8AB1-FFAE9D0B93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3" t="26097" r="48837" b="60521"/>
          <a:stretch/>
        </p:blipFill>
        <p:spPr>
          <a:xfrm>
            <a:off x="9477309" y="1582028"/>
            <a:ext cx="922713" cy="382386"/>
          </a:xfrm>
          <a:prstGeom prst="rect">
            <a:avLst/>
          </a:prstGeom>
          <a:effectLst/>
        </p:spPr>
      </p:pic>
      <p:pic>
        <p:nvPicPr>
          <p:cNvPr id="44" name="그림 43">
            <a:extLst>
              <a:ext uri="{FF2B5EF4-FFF2-40B4-BE49-F238E27FC236}">
                <a16:creationId xmlns:a16="http://schemas.microsoft.com/office/drawing/2014/main" xmlns="" id="{898C90D1-DE1B-46B4-937D-C0050ED128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5" t="57418" r="50679" b="29200"/>
          <a:stretch/>
        </p:blipFill>
        <p:spPr>
          <a:xfrm>
            <a:off x="1894787" y="1632397"/>
            <a:ext cx="881150" cy="382385"/>
          </a:xfrm>
          <a:prstGeom prst="rect">
            <a:avLst/>
          </a:prstGeom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827BEE44-952A-405E-81A7-87BA21F326CB}"/>
              </a:ext>
            </a:extLst>
          </p:cNvPr>
          <p:cNvSpPr txBox="1"/>
          <p:nvPr/>
        </p:nvSpPr>
        <p:spPr>
          <a:xfrm>
            <a:off x="638013" y="2509873"/>
            <a:ext cx="329827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-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모방과 모델링에서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오는 경우가 많음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-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어릴 때 아기라는 이유로 잘못된 행동이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제한 없이 수용되지는   않았는지 살펴보기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endParaRPr lang="ko-KR" altLang="en-US" sz="24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27BEE44-952A-405E-81A7-87BA21F326CB}"/>
              </a:ext>
            </a:extLst>
          </p:cNvPr>
          <p:cNvSpPr txBox="1"/>
          <p:nvPr/>
        </p:nvSpPr>
        <p:spPr>
          <a:xfrm>
            <a:off x="4573687" y="3057503"/>
            <a:ext cx="3001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-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관심을 끌기 위한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방법으로 잘못된 행동이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나타날 수 있음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grpSp>
        <p:nvGrpSpPr>
          <p:cNvPr id="41" name="그룹 40">
            <a:extLst>
              <a:ext uri="{FF2B5EF4-FFF2-40B4-BE49-F238E27FC236}">
                <a16:creationId xmlns:a16="http://schemas.microsoft.com/office/drawing/2014/main" xmlns="" id="{6517D4B4-5737-48D3-A688-7A77A20B53F5}"/>
              </a:ext>
            </a:extLst>
          </p:cNvPr>
          <p:cNvGrpSpPr/>
          <p:nvPr/>
        </p:nvGrpSpPr>
        <p:grpSpPr>
          <a:xfrm>
            <a:off x="3885009" y="185625"/>
            <a:ext cx="4333275" cy="754938"/>
            <a:chOff x="420648" y="5591076"/>
            <a:chExt cx="3320080" cy="754938"/>
          </a:xfrm>
          <a:solidFill>
            <a:srgbClr val="ABDDFF"/>
          </a:solidFill>
        </p:grpSpPr>
        <p:sp>
          <p:nvSpPr>
            <p:cNvPr id="42" name="자유형 19">
              <a:extLst>
                <a:ext uri="{FF2B5EF4-FFF2-40B4-BE49-F238E27FC236}">
                  <a16:creationId xmlns:a16="http://schemas.microsoft.com/office/drawing/2014/main" xmlns="" id="{DDDCB14E-CC49-4A38-AE97-3BA5C03C674C}"/>
                </a:ext>
              </a:extLst>
            </p:cNvPr>
            <p:cNvSpPr/>
            <p:nvPr/>
          </p:nvSpPr>
          <p:spPr>
            <a:xfrm flipH="1">
              <a:off x="3290507" y="5781118"/>
              <a:ext cx="450221" cy="564896"/>
            </a:xfrm>
            <a:custGeom>
              <a:avLst/>
              <a:gdLst>
                <a:gd name="connsiteX0" fmla="*/ 0 w 450221"/>
                <a:gd name="connsiteY0" fmla="*/ 0 h 564896"/>
                <a:gd name="connsiteX1" fmla="*/ 450220 w 450221"/>
                <a:gd name="connsiteY1" fmla="*/ 0 h 564896"/>
                <a:gd name="connsiteX2" fmla="*/ 450220 w 450221"/>
                <a:gd name="connsiteY2" fmla="*/ 564896 h 564896"/>
                <a:gd name="connsiteX3" fmla="*/ 0 w 450221"/>
                <a:gd name="connsiteY3" fmla="*/ 564896 h 564896"/>
                <a:gd name="connsiteX4" fmla="*/ 134461 w 450221"/>
                <a:gd name="connsiteY4" fmla="*/ 282448 h 564896"/>
                <a:gd name="connsiteX5" fmla="*/ 0 w 450221"/>
                <a:gd name="connsiteY5" fmla="*/ 0 h 564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0221" h="564896" fill="none" extrusionOk="0">
                  <a:moveTo>
                    <a:pt x="0" y="0"/>
                  </a:moveTo>
                  <a:cubicBezTo>
                    <a:pt x="124192" y="-9829"/>
                    <a:pt x="358090" y="1418"/>
                    <a:pt x="450220" y="0"/>
                  </a:cubicBezTo>
                  <a:cubicBezTo>
                    <a:pt x="444871" y="184295"/>
                    <a:pt x="466222" y="444674"/>
                    <a:pt x="450220" y="564896"/>
                  </a:cubicBezTo>
                  <a:cubicBezTo>
                    <a:pt x="348405" y="564380"/>
                    <a:pt x="168495" y="553660"/>
                    <a:pt x="0" y="564896"/>
                  </a:cubicBezTo>
                  <a:cubicBezTo>
                    <a:pt x="26856" y="508110"/>
                    <a:pt x="105588" y="364991"/>
                    <a:pt x="134461" y="282448"/>
                  </a:cubicBezTo>
                  <a:cubicBezTo>
                    <a:pt x="87943" y="186688"/>
                    <a:pt x="63997" y="100970"/>
                    <a:pt x="0" y="0"/>
                  </a:cubicBezTo>
                  <a:close/>
                </a:path>
                <a:path w="450221" h="564896" stroke="0" extrusionOk="0">
                  <a:moveTo>
                    <a:pt x="0" y="0"/>
                  </a:moveTo>
                  <a:cubicBezTo>
                    <a:pt x="166341" y="-1009"/>
                    <a:pt x="290957" y="22033"/>
                    <a:pt x="450220" y="0"/>
                  </a:cubicBezTo>
                  <a:cubicBezTo>
                    <a:pt x="426763" y="157859"/>
                    <a:pt x="475292" y="346150"/>
                    <a:pt x="450220" y="564896"/>
                  </a:cubicBezTo>
                  <a:cubicBezTo>
                    <a:pt x="313259" y="584148"/>
                    <a:pt x="125233" y="551330"/>
                    <a:pt x="0" y="564896"/>
                  </a:cubicBezTo>
                  <a:cubicBezTo>
                    <a:pt x="51353" y="481839"/>
                    <a:pt x="96371" y="398502"/>
                    <a:pt x="134461" y="282448"/>
                  </a:cubicBezTo>
                  <a:cubicBezTo>
                    <a:pt x="105594" y="209205"/>
                    <a:pt x="49399" y="97618"/>
                    <a:pt x="0" y="0"/>
                  </a:cubicBez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1352572958">
                    <a:custGeom>
                      <a:avLst/>
                      <a:gdLst>
                        <a:gd name="connsiteX0" fmla="*/ 0 w 1651463"/>
                        <a:gd name="connsiteY0" fmla="*/ 0 h 1371600"/>
                        <a:gd name="connsiteX1" fmla="*/ 1651463 w 1651463"/>
                        <a:gd name="connsiteY1" fmla="*/ 0 h 1371600"/>
                        <a:gd name="connsiteX2" fmla="*/ 1651463 w 1651463"/>
                        <a:gd name="connsiteY2" fmla="*/ 1371600 h 1371600"/>
                        <a:gd name="connsiteX3" fmla="*/ 0 w 1651463"/>
                        <a:gd name="connsiteY3" fmla="*/ 1371600 h 1371600"/>
                        <a:gd name="connsiteX4" fmla="*/ 493220 w 1651463"/>
                        <a:gd name="connsiteY4" fmla="*/ 685800 h 13716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651463" h="1371600">
                          <a:moveTo>
                            <a:pt x="0" y="0"/>
                          </a:moveTo>
                          <a:lnTo>
                            <a:pt x="1651463" y="0"/>
                          </a:lnTo>
                          <a:lnTo>
                            <a:pt x="1651463" y="1371600"/>
                          </a:lnTo>
                          <a:lnTo>
                            <a:pt x="0" y="1371600"/>
                          </a:lnTo>
                          <a:lnTo>
                            <a:pt x="493220" y="685800"/>
                          </a:ln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sz="4800" spc="-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배달의민족 을지로체" panose="020B0600000101010101" pitchFamily="34" charset="-127"/>
                <a:ea typeface="배달의민족 을지로체" panose="020B0600000101010101" pitchFamily="34" charset="-127"/>
              </a:endParaRPr>
            </a:p>
          </p:txBody>
        </p:sp>
        <p:sp>
          <p:nvSpPr>
            <p:cNvPr id="43" name="이등변 삼각형 68">
              <a:extLst>
                <a:ext uri="{FF2B5EF4-FFF2-40B4-BE49-F238E27FC236}">
                  <a16:creationId xmlns:a16="http://schemas.microsoft.com/office/drawing/2014/main" xmlns="" id="{59B7CFDA-FC83-4685-867F-D85B93F01A39}"/>
                </a:ext>
              </a:extLst>
            </p:cNvPr>
            <p:cNvSpPr/>
            <p:nvPr/>
          </p:nvSpPr>
          <p:spPr>
            <a:xfrm rot="5400000" flipH="1">
              <a:off x="3216360" y="6049584"/>
              <a:ext cx="363474" cy="212821"/>
            </a:xfrm>
            <a:custGeom>
              <a:avLst/>
              <a:gdLst>
                <a:gd name="connsiteX0" fmla="*/ 0 w 363474"/>
                <a:gd name="connsiteY0" fmla="*/ 212821 h 212821"/>
                <a:gd name="connsiteX1" fmla="*/ 175460 w 363474"/>
                <a:gd name="connsiteY1" fmla="*/ 0 h 212821"/>
                <a:gd name="connsiteX2" fmla="*/ 363474 w 363474"/>
                <a:gd name="connsiteY2" fmla="*/ 212821 h 212821"/>
                <a:gd name="connsiteX3" fmla="*/ 0 w 363474"/>
                <a:gd name="connsiteY3" fmla="*/ 212821 h 212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3474" h="212821" fill="none" extrusionOk="0">
                  <a:moveTo>
                    <a:pt x="0" y="212821"/>
                  </a:moveTo>
                  <a:cubicBezTo>
                    <a:pt x="86212" y="114923"/>
                    <a:pt x="103505" y="71847"/>
                    <a:pt x="175460" y="0"/>
                  </a:cubicBezTo>
                  <a:cubicBezTo>
                    <a:pt x="243207" y="95808"/>
                    <a:pt x="293528" y="122663"/>
                    <a:pt x="363474" y="212821"/>
                  </a:cubicBezTo>
                  <a:cubicBezTo>
                    <a:pt x="285531" y="205568"/>
                    <a:pt x="115771" y="226494"/>
                    <a:pt x="0" y="212821"/>
                  </a:cubicBezTo>
                  <a:close/>
                </a:path>
                <a:path w="363474" h="212821" stroke="0" extrusionOk="0">
                  <a:moveTo>
                    <a:pt x="0" y="212821"/>
                  </a:moveTo>
                  <a:cubicBezTo>
                    <a:pt x="71764" y="108796"/>
                    <a:pt x="85691" y="87482"/>
                    <a:pt x="175460" y="0"/>
                  </a:cubicBezTo>
                  <a:cubicBezTo>
                    <a:pt x="265893" y="99802"/>
                    <a:pt x="299064" y="127038"/>
                    <a:pt x="363474" y="212821"/>
                  </a:cubicBezTo>
                  <a:cubicBezTo>
                    <a:pt x="262726" y="211447"/>
                    <a:pt x="168668" y="218567"/>
                    <a:pt x="0" y="212821"/>
                  </a:cubicBezTo>
                  <a:close/>
                </a:path>
              </a:pathLst>
            </a:custGeom>
            <a:solidFill>
              <a:srgbClr val="8BD0FF"/>
            </a:solidFill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852468943">
                    <a:prstGeom prst="triangle">
                      <a:avLst>
                        <a:gd name="adj" fmla="val 48273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/>
            </a:p>
          </p:txBody>
        </p:sp>
        <p:sp>
          <p:nvSpPr>
            <p:cNvPr id="48" name="자유형 13">
              <a:extLst>
                <a:ext uri="{FF2B5EF4-FFF2-40B4-BE49-F238E27FC236}">
                  <a16:creationId xmlns:a16="http://schemas.microsoft.com/office/drawing/2014/main" xmlns="" id="{A378E5A5-A6AD-405C-B24E-A6010AA25CD5}"/>
                </a:ext>
              </a:extLst>
            </p:cNvPr>
            <p:cNvSpPr/>
            <p:nvPr/>
          </p:nvSpPr>
          <p:spPr>
            <a:xfrm>
              <a:off x="420648" y="5777836"/>
              <a:ext cx="451450" cy="564896"/>
            </a:xfrm>
            <a:custGeom>
              <a:avLst/>
              <a:gdLst>
                <a:gd name="connsiteX0" fmla="*/ 0 w 451450"/>
                <a:gd name="connsiteY0" fmla="*/ 0 h 564896"/>
                <a:gd name="connsiteX1" fmla="*/ 451450 w 451450"/>
                <a:gd name="connsiteY1" fmla="*/ 0 h 564896"/>
                <a:gd name="connsiteX2" fmla="*/ 451450 w 451450"/>
                <a:gd name="connsiteY2" fmla="*/ 564896 h 564896"/>
                <a:gd name="connsiteX3" fmla="*/ 0 w 451450"/>
                <a:gd name="connsiteY3" fmla="*/ 564896 h 564896"/>
                <a:gd name="connsiteX4" fmla="*/ 134828 w 451450"/>
                <a:gd name="connsiteY4" fmla="*/ 282448 h 564896"/>
                <a:gd name="connsiteX5" fmla="*/ 0 w 451450"/>
                <a:gd name="connsiteY5" fmla="*/ 0 h 564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1450" h="564896" fill="none" extrusionOk="0">
                  <a:moveTo>
                    <a:pt x="0" y="0"/>
                  </a:moveTo>
                  <a:cubicBezTo>
                    <a:pt x="151145" y="2597"/>
                    <a:pt x="298632" y="14979"/>
                    <a:pt x="451450" y="0"/>
                  </a:cubicBezTo>
                  <a:cubicBezTo>
                    <a:pt x="476912" y="281099"/>
                    <a:pt x="476605" y="402515"/>
                    <a:pt x="451450" y="564896"/>
                  </a:cubicBezTo>
                  <a:cubicBezTo>
                    <a:pt x="344556" y="565138"/>
                    <a:pt x="140126" y="562780"/>
                    <a:pt x="0" y="564896"/>
                  </a:cubicBezTo>
                  <a:cubicBezTo>
                    <a:pt x="21287" y="494291"/>
                    <a:pt x="87715" y="394475"/>
                    <a:pt x="134828" y="282448"/>
                  </a:cubicBezTo>
                  <a:cubicBezTo>
                    <a:pt x="91663" y="158464"/>
                    <a:pt x="28850" y="88838"/>
                    <a:pt x="0" y="0"/>
                  </a:cubicBezTo>
                  <a:close/>
                </a:path>
                <a:path w="451450" h="564896" stroke="0" extrusionOk="0">
                  <a:moveTo>
                    <a:pt x="0" y="0"/>
                  </a:moveTo>
                  <a:cubicBezTo>
                    <a:pt x="180073" y="-16484"/>
                    <a:pt x="272491" y="11375"/>
                    <a:pt x="451450" y="0"/>
                  </a:cubicBezTo>
                  <a:cubicBezTo>
                    <a:pt x="451345" y="249887"/>
                    <a:pt x="430138" y="297695"/>
                    <a:pt x="451450" y="564896"/>
                  </a:cubicBezTo>
                  <a:cubicBezTo>
                    <a:pt x="339460" y="579672"/>
                    <a:pt x="211430" y="570018"/>
                    <a:pt x="0" y="564896"/>
                  </a:cubicBezTo>
                  <a:cubicBezTo>
                    <a:pt x="36996" y="503254"/>
                    <a:pt x="62959" y="399846"/>
                    <a:pt x="134828" y="282448"/>
                  </a:cubicBezTo>
                  <a:cubicBezTo>
                    <a:pt x="117093" y="210202"/>
                    <a:pt x="52744" y="107037"/>
                    <a:pt x="0" y="0"/>
                  </a:cubicBez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2669375926">
                    <a:custGeom>
                      <a:avLst/>
                      <a:gdLst>
                        <a:gd name="connsiteX0" fmla="*/ 0 w 1651463"/>
                        <a:gd name="connsiteY0" fmla="*/ 0 h 1371600"/>
                        <a:gd name="connsiteX1" fmla="*/ 1651463 w 1651463"/>
                        <a:gd name="connsiteY1" fmla="*/ 0 h 1371600"/>
                        <a:gd name="connsiteX2" fmla="*/ 1651463 w 1651463"/>
                        <a:gd name="connsiteY2" fmla="*/ 1371600 h 1371600"/>
                        <a:gd name="connsiteX3" fmla="*/ 0 w 1651463"/>
                        <a:gd name="connsiteY3" fmla="*/ 1371600 h 1371600"/>
                        <a:gd name="connsiteX4" fmla="*/ 493220 w 1651463"/>
                        <a:gd name="connsiteY4" fmla="*/ 685800 h 13716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651463" h="1371600">
                          <a:moveTo>
                            <a:pt x="0" y="0"/>
                          </a:moveTo>
                          <a:lnTo>
                            <a:pt x="1651463" y="0"/>
                          </a:lnTo>
                          <a:lnTo>
                            <a:pt x="1651463" y="1371600"/>
                          </a:lnTo>
                          <a:lnTo>
                            <a:pt x="0" y="1371600"/>
                          </a:lnTo>
                          <a:lnTo>
                            <a:pt x="493220" y="685800"/>
                          </a:ln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sz="4800" spc="-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배달의민족 을지로체" panose="020B0600000101010101" pitchFamily="34" charset="-127"/>
                <a:ea typeface="배달의민족 을지로체" panose="020B0600000101010101" pitchFamily="34" charset="-127"/>
              </a:endParaRPr>
            </a:p>
          </p:txBody>
        </p:sp>
        <p:sp>
          <p:nvSpPr>
            <p:cNvPr id="49" name="이등변 삼각형 70">
              <a:extLst>
                <a:ext uri="{FF2B5EF4-FFF2-40B4-BE49-F238E27FC236}">
                  <a16:creationId xmlns:a16="http://schemas.microsoft.com/office/drawing/2014/main" xmlns="" id="{D1E6D7D1-B080-45C9-A761-4860294587C7}"/>
                </a:ext>
              </a:extLst>
            </p:cNvPr>
            <p:cNvSpPr/>
            <p:nvPr/>
          </p:nvSpPr>
          <p:spPr>
            <a:xfrm rot="16200000">
              <a:off x="582477" y="6046012"/>
              <a:ext cx="363474" cy="213402"/>
            </a:xfrm>
            <a:custGeom>
              <a:avLst/>
              <a:gdLst>
                <a:gd name="connsiteX0" fmla="*/ 0 w 363474"/>
                <a:gd name="connsiteY0" fmla="*/ 213402 h 213402"/>
                <a:gd name="connsiteX1" fmla="*/ 175460 w 363474"/>
                <a:gd name="connsiteY1" fmla="*/ 0 h 213402"/>
                <a:gd name="connsiteX2" fmla="*/ 363474 w 363474"/>
                <a:gd name="connsiteY2" fmla="*/ 213402 h 213402"/>
                <a:gd name="connsiteX3" fmla="*/ 0 w 363474"/>
                <a:gd name="connsiteY3" fmla="*/ 213402 h 213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3474" h="213402" fill="none" extrusionOk="0">
                  <a:moveTo>
                    <a:pt x="0" y="213402"/>
                  </a:moveTo>
                  <a:cubicBezTo>
                    <a:pt x="80760" y="134508"/>
                    <a:pt x="146608" y="54976"/>
                    <a:pt x="175460" y="0"/>
                  </a:cubicBezTo>
                  <a:cubicBezTo>
                    <a:pt x="239581" y="66543"/>
                    <a:pt x="312520" y="164623"/>
                    <a:pt x="363474" y="213402"/>
                  </a:cubicBezTo>
                  <a:cubicBezTo>
                    <a:pt x="219776" y="202133"/>
                    <a:pt x="132004" y="212431"/>
                    <a:pt x="0" y="213402"/>
                  </a:cubicBezTo>
                  <a:close/>
                </a:path>
                <a:path w="363474" h="213402" stroke="0" extrusionOk="0">
                  <a:moveTo>
                    <a:pt x="0" y="213402"/>
                  </a:moveTo>
                  <a:cubicBezTo>
                    <a:pt x="36035" y="156176"/>
                    <a:pt x="82450" y="99334"/>
                    <a:pt x="175460" y="0"/>
                  </a:cubicBezTo>
                  <a:cubicBezTo>
                    <a:pt x="253579" y="84512"/>
                    <a:pt x="319191" y="164219"/>
                    <a:pt x="363474" y="213402"/>
                  </a:cubicBezTo>
                  <a:cubicBezTo>
                    <a:pt x="273922" y="228547"/>
                    <a:pt x="92588" y="226282"/>
                    <a:pt x="0" y="213402"/>
                  </a:cubicBezTo>
                  <a:close/>
                </a:path>
              </a:pathLst>
            </a:custGeom>
            <a:solidFill>
              <a:srgbClr val="8BD0FF"/>
            </a:solidFill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3570426399">
                    <a:prstGeom prst="triangle">
                      <a:avLst>
                        <a:gd name="adj" fmla="val 48273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/>
            </a:p>
          </p:txBody>
        </p:sp>
        <p:sp>
          <p:nvSpPr>
            <p:cNvPr id="50" name="직사각형 71">
              <a:extLst>
                <a:ext uri="{FF2B5EF4-FFF2-40B4-BE49-F238E27FC236}">
                  <a16:creationId xmlns:a16="http://schemas.microsoft.com/office/drawing/2014/main" xmlns="" id="{AAFBEAB0-A138-4F22-AADC-AB93F7E00D15}"/>
                </a:ext>
              </a:extLst>
            </p:cNvPr>
            <p:cNvSpPr/>
            <p:nvPr/>
          </p:nvSpPr>
          <p:spPr>
            <a:xfrm>
              <a:off x="654254" y="5591076"/>
              <a:ext cx="2852902" cy="564897"/>
            </a:xfrm>
            <a:custGeom>
              <a:avLst/>
              <a:gdLst>
                <a:gd name="connsiteX0" fmla="*/ 0 w 2852902"/>
                <a:gd name="connsiteY0" fmla="*/ 0 h 564897"/>
                <a:gd name="connsiteX1" fmla="*/ 542051 w 2852902"/>
                <a:gd name="connsiteY1" fmla="*/ 0 h 564897"/>
                <a:gd name="connsiteX2" fmla="*/ 1055574 w 2852902"/>
                <a:gd name="connsiteY2" fmla="*/ 0 h 564897"/>
                <a:gd name="connsiteX3" fmla="*/ 1540567 w 2852902"/>
                <a:gd name="connsiteY3" fmla="*/ 0 h 564897"/>
                <a:gd name="connsiteX4" fmla="*/ 2139677 w 2852902"/>
                <a:gd name="connsiteY4" fmla="*/ 0 h 564897"/>
                <a:gd name="connsiteX5" fmla="*/ 2852902 w 2852902"/>
                <a:gd name="connsiteY5" fmla="*/ 0 h 564897"/>
                <a:gd name="connsiteX6" fmla="*/ 2852902 w 2852902"/>
                <a:gd name="connsiteY6" fmla="*/ 564897 h 564897"/>
                <a:gd name="connsiteX7" fmla="*/ 2310851 w 2852902"/>
                <a:gd name="connsiteY7" fmla="*/ 564897 h 564897"/>
                <a:gd name="connsiteX8" fmla="*/ 1683212 w 2852902"/>
                <a:gd name="connsiteY8" fmla="*/ 564897 h 564897"/>
                <a:gd name="connsiteX9" fmla="*/ 1112632 w 2852902"/>
                <a:gd name="connsiteY9" fmla="*/ 564897 h 564897"/>
                <a:gd name="connsiteX10" fmla="*/ 0 w 2852902"/>
                <a:gd name="connsiteY10" fmla="*/ 564897 h 564897"/>
                <a:gd name="connsiteX11" fmla="*/ 0 w 2852902"/>
                <a:gd name="connsiteY11" fmla="*/ 0 h 564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852902" h="564897" fill="none" extrusionOk="0">
                  <a:moveTo>
                    <a:pt x="0" y="0"/>
                  </a:moveTo>
                  <a:cubicBezTo>
                    <a:pt x="230643" y="-26254"/>
                    <a:pt x="411103" y="15352"/>
                    <a:pt x="542051" y="0"/>
                  </a:cubicBezTo>
                  <a:cubicBezTo>
                    <a:pt x="672999" y="-15352"/>
                    <a:pt x="916283" y="-20693"/>
                    <a:pt x="1055574" y="0"/>
                  </a:cubicBezTo>
                  <a:cubicBezTo>
                    <a:pt x="1194865" y="20693"/>
                    <a:pt x="1317226" y="21837"/>
                    <a:pt x="1540567" y="0"/>
                  </a:cubicBezTo>
                  <a:cubicBezTo>
                    <a:pt x="1763908" y="-21837"/>
                    <a:pt x="1909539" y="20690"/>
                    <a:pt x="2139677" y="0"/>
                  </a:cubicBezTo>
                  <a:cubicBezTo>
                    <a:pt x="2369815" y="-20690"/>
                    <a:pt x="2578150" y="-7024"/>
                    <a:pt x="2852902" y="0"/>
                  </a:cubicBezTo>
                  <a:cubicBezTo>
                    <a:pt x="2827019" y="273296"/>
                    <a:pt x="2861255" y="404535"/>
                    <a:pt x="2852902" y="564897"/>
                  </a:cubicBezTo>
                  <a:cubicBezTo>
                    <a:pt x="2652384" y="559516"/>
                    <a:pt x="2437321" y="564908"/>
                    <a:pt x="2310851" y="564897"/>
                  </a:cubicBezTo>
                  <a:cubicBezTo>
                    <a:pt x="2184381" y="564886"/>
                    <a:pt x="1979947" y="546376"/>
                    <a:pt x="1683212" y="564897"/>
                  </a:cubicBezTo>
                  <a:cubicBezTo>
                    <a:pt x="1386477" y="583418"/>
                    <a:pt x="1335472" y="552526"/>
                    <a:pt x="1112632" y="564897"/>
                  </a:cubicBezTo>
                  <a:cubicBezTo>
                    <a:pt x="889792" y="577268"/>
                    <a:pt x="443309" y="560602"/>
                    <a:pt x="0" y="564897"/>
                  </a:cubicBezTo>
                  <a:cubicBezTo>
                    <a:pt x="-14620" y="333748"/>
                    <a:pt x="16093" y="193081"/>
                    <a:pt x="0" y="0"/>
                  </a:cubicBezTo>
                  <a:close/>
                </a:path>
                <a:path w="2852902" h="564897" stroke="0" extrusionOk="0">
                  <a:moveTo>
                    <a:pt x="0" y="0"/>
                  </a:moveTo>
                  <a:cubicBezTo>
                    <a:pt x="188077" y="10054"/>
                    <a:pt x="392032" y="-29127"/>
                    <a:pt x="627638" y="0"/>
                  </a:cubicBezTo>
                  <a:cubicBezTo>
                    <a:pt x="863244" y="29127"/>
                    <a:pt x="952238" y="9962"/>
                    <a:pt x="1112632" y="0"/>
                  </a:cubicBezTo>
                  <a:cubicBezTo>
                    <a:pt x="1273026" y="-9962"/>
                    <a:pt x="1428795" y="-16627"/>
                    <a:pt x="1683212" y="0"/>
                  </a:cubicBezTo>
                  <a:cubicBezTo>
                    <a:pt x="1937629" y="16627"/>
                    <a:pt x="2088194" y="-1842"/>
                    <a:pt x="2196735" y="0"/>
                  </a:cubicBezTo>
                  <a:cubicBezTo>
                    <a:pt x="2305276" y="1842"/>
                    <a:pt x="2586226" y="11955"/>
                    <a:pt x="2852902" y="0"/>
                  </a:cubicBezTo>
                  <a:cubicBezTo>
                    <a:pt x="2838540" y="247023"/>
                    <a:pt x="2841839" y="392377"/>
                    <a:pt x="2852902" y="564897"/>
                  </a:cubicBezTo>
                  <a:cubicBezTo>
                    <a:pt x="2615254" y="588790"/>
                    <a:pt x="2525572" y="584534"/>
                    <a:pt x="2310851" y="564897"/>
                  </a:cubicBezTo>
                  <a:cubicBezTo>
                    <a:pt x="2096130" y="545260"/>
                    <a:pt x="1946742" y="548178"/>
                    <a:pt x="1683212" y="564897"/>
                  </a:cubicBezTo>
                  <a:cubicBezTo>
                    <a:pt x="1419682" y="581616"/>
                    <a:pt x="1414498" y="571850"/>
                    <a:pt x="1198219" y="564897"/>
                  </a:cubicBezTo>
                  <a:cubicBezTo>
                    <a:pt x="981940" y="557944"/>
                    <a:pt x="879588" y="580303"/>
                    <a:pt x="627638" y="564897"/>
                  </a:cubicBezTo>
                  <a:cubicBezTo>
                    <a:pt x="375688" y="549491"/>
                    <a:pt x="205326" y="561293"/>
                    <a:pt x="0" y="564897"/>
                  </a:cubicBezTo>
                  <a:cubicBezTo>
                    <a:pt x="8248" y="340751"/>
                    <a:pt x="-6594" y="153653"/>
                    <a:pt x="0" y="0"/>
                  </a:cubicBez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122005853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sz="48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4542280" y="42322"/>
            <a:ext cx="303340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잘못된 행동의 원인</a:t>
            </a:r>
            <a:endParaRPr lang="ko-KR" altLang="en-US" sz="28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54" name="그림 53"/>
          <p:cNvPicPr>
            <a:picLocks noChangeAspect="1"/>
          </p:cNvPicPr>
          <p:nvPr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38" t="15088" r="16283" b="17177"/>
          <a:stretch/>
        </p:blipFill>
        <p:spPr>
          <a:xfrm>
            <a:off x="5079882" y="2053974"/>
            <a:ext cx="451296" cy="386703"/>
          </a:xfrm>
          <a:prstGeom prst="rect">
            <a:avLst/>
          </a:prstGeom>
          <a:effectLst/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827BEE44-952A-405E-81A7-87BA21F326CB}"/>
              </a:ext>
            </a:extLst>
          </p:cNvPr>
          <p:cNvSpPr txBox="1"/>
          <p:nvPr/>
        </p:nvSpPr>
        <p:spPr>
          <a:xfrm>
            <a:off x="8433170" y="2889168"/>
            <a:ext cx="29559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-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사랑을 빼앗긴다고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느낄 때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-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에너지 발산을 하지 못할 때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57" name="그림 56"/>
          <p:cNvPicPr>
            <a:picLocks noChangeAspect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2" t="14923" r="16157" b="17756"/>
          <a:stretch/>
        </p:blipFill>
        <p:spPr>
          <a:xfrm>
            <a:off x="1267691" y="2077078"/>
            <a:ext cx="463272" cy="415485"/>
          </a:xfrm>
          <a:prstGeom prst="rect">
            <a:avLst/>
          </a:prstGeom>
          <a:effectLst/>
        </p:spPr>
      </p:pic>
      <p:pic>
        <p:nvPicPr>
          <p:cNvPr id="58" name="그림 57"/>
          <p:cNvPicPr>
            <a:picLocks noChangeAspect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68" t="14923" r="16157" b="16410"/>
          <a:stretch/>
        </p:blipFill>
        <p:spPr>
          <a:xfrm>
            <a:off x="8915399" y="1976696"/>
            <a:ext cx="513441" cy="49421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65281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xmlns="" id="{0CF7C391-8FE5-4921-97A8-C0CA258988E2}"/>
              </a:ext>
            </a:extLst>
          </p:cNvPr>
          <p:cNvGrpSpPr/>
          <p:nvPr/>
        </p:nvGrpSpPr>
        <p:grpSpPr>
          <a:xfrm>
            <a:off x="638013" y="1927161"/>
            <a:ext cx="10922256" cy="4232341"/>
            <a:chOff x="812545" y="1112740"/>
            <a:chExt cx="10170415" cy="4593723"/>
          </a:xfrm>
        </p:grpSpPr>
        <p:sp>
          <p:nvSpPr>
            <p:cNvPr id="6" name="모서리가 둥근 직사각형 157">
              <a:extLst>
                <a:ext uri="{FF2B5EF4-FFF2-40B4-BE49-F238E27FC236}">
                  <a16:creationId xmlns:a16="http://schemas.microsoft.com/office/drawing/2014/main" xmlns="" id="{89A0717D-4840-4DB8-A4E5-AE1EF3715CD0}"/>
                </a:ext>
              </a:extLst>
            </p:cNvPr>
            <p:cNvSpPr/>
            <p:nvPr/>
          </p:nvSpPr>
          <p:spPr>
            <a:xfrm>
              <a:off x="812545" y="1112741"/>
              <a:ext cx="3071236" cy="4593721"/>
            </a:xfrm>
            <a:custGeom>
              <a:avLst/>
              <a:gdLst>
                <a:gd name="connsiteX0" fmla="*/ 0 w 3298275"/>
                <a:gd name="connsiteY0" fmla="*/ 549723 h 4232339"/>
                <a:gd name="connsiteX1" fmla="*/ 549723 w 3298275"/>
                <a:gd name="connsiteY1" fmla="*/ 0 h 4232339"/>
                <a:gd name="connsiteX2" fmla="*/ 1055454 w 3298275"/>
                <a:gd name="connsiteY2" fmla="*/ 0 h 4232339"/>
                <a:gd name="connsiteX3" fmla="*/ 1627149 w 3298275"/>
                <a:gd name="connsiteY3" fmla="*/ 0 h 4232339"/>
                <a:gd name="connsiteX4" fmla="*/ 2154868 w 3298275"/>
                <a:gd name="connsiteY4" fmla="*/ 0 h 4232339"/>
                <a:gd name="connsiteX5" fmla="*/ 2748552 w 3298275"/>
                <a:gd name="connsiteY5" fmla="*/ 0 h 4232339"/>
                <a:gd name="connsiteX6" fmla="*/ 3298275 w 3298275"/>
                <a:gd name="connsiteY6" fmla="*/ 549723 h 4232339"/>
                <a:gd name="connsiteX7" fmla="*/ 3298275 w 3298275"/>
                <a:gd name="connsiteY7" fmla="*/ 1207631 h 4232339"/>
                <a:gd name="connsiteX8" fmla="*/ 3298275 w 3298275"/>
                <a:gd name="connsiteY8" fmla="*/ 1865538 h 4232339"/>
                <a:gd name="connsiteX9" fmla="*/ 3298275 w 3298275"/>
                <a:gd name="connsiteY9" fmla="*/ 2554775 h 4232339"/>
                <a:gd name="connsiteX10" fmla="*/ 3298275 w 3298275"/>
                <a:gd name="connsiteY10" fmla="*/ 3682616 h 4232339"/>
                <a:gd name="connsiteX11" fmla="*/ 2748552 w 3298275"/>
                <a:gd name="connsiteY11" fmla="*/ 4232339 h 4232339"/>
                <a:gd name="connsiteX12" fmla="*/ 2220833 w 3298275"/>
                <a:gd name="connsiteY12" fmla="*/ 4232339 h 4232339"/>
                <a:gd name="connsiteX13" fmla="*/ 1693114 w 3298275"/>
                <a:gd name="connsiteY13" fmla="*/ 4232339 h 4232339"/>
                <a:gd name="connsiteX14" fmla="*/ 1209372 w 3298275"/>
                <a:gd name="connsiteY14" fmla="*/ 4232339 h 4232339"/>
                <a:gd name="connsiteX15" fmla="*/ 549723 w 3298275"/>
                <a:gd name="connsiteY15" fmla="*/ 4232339 h 4232339"/>
                <a:gd name="connsiteX16" fmla="*/ 0 w 3298275"/>
                <a:gd name="connsiteY16" fmla="*/ 3682616 h 4232339"/>
                <a:gd name="connsiteX17" fmla="*/ 0 w 3298275"/>
                <a:gd name="connsiteY17" fmla="*/ 3118695 h 4232339"/>
                <a:gd name="connsiteX18" fmla="*/ 0 w 3298275"/>
                <a:gd name="connsiteY18" fmla="*/ 2460788 h 4232339"/>
                <a:gd name="connsiteX19" fmla="*/ 0 w 3298275"/>
                <a:gd name="connsiteY19" fmla="*/ 1771551 h 4232339"/>
                <a:gd name="connsiteX20" fmla="*/ 0 w 3298275"/>
                <a:gd name="connsiteY20" fmla="*/ 1144973 h 4232339"/>
                <a:gd name="connsiteX21" fmla="*/ 0 w 3298275"/>
                <a:gd name="connsiteY21" fmla="*/ 549723 h 4232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298275" h="4232339" fill="none" extrusionOk="0">
                  <a:moveTo>
                    <a:pt x="0" y="549723"/>
                  </a:moveTo>
                  <a:cubicBezTo>
                    <a:pt x="-41561" y="265969"/>
                    <a:pt x="315602" y="-22330"/>
                    <a:pt x="549723" y="0"/>
                  </a:cubicBezTo>
                  <a:cubicBezTo>
                    <a:pt x="677304" y="13464"/>
                    <a:pt x="852055" y="1326"/>
                    <a:pt x="1055454" y="0"/>
                  </a:cubicBezTo>
                  <a:cubicBezTo>
                    <a:pt x="1258853" y="-1326"/>
                    <a:pt x="1487982" y="-7742"/>
                    <a:pt x="1627149" y="0"/>
                  </a:cubicBezTo>
                  <a:cubicBezTo>
                    <a:pt x="1766317" y="7742"/>
                    <a:pt x="2019540" y="-11780"/>
                    <a:pt x="2154868" y="0"/>
                  </a:cubicBezTo>
                  <a:cubicBezTo>
                    <a:pt x="2290196" y="11780"/>
                    <a:pt x="2575699" y="-13891"/>
                    <a:pt x="2748552" y="0"/>
                  </a:cubicBezTo>
                  <a:cubicBezTo>
                    <a:pt x="3087546" y="-50976"/>
                    <a:pt x="3275475" y="301796"/>
                    <a:pt x="3298275" y="549723"/>
                  </a:cubicBezTo>
                  <a:cubicBezTo>
                    <a:pt x="3321952" y="771067"/>
                    <a:pt x="3293601" y="1027360"/>
                    <a:pt x="3298275" y="1207631"/>
                  </a:cubicBezTo>
                  <a:cubicBezTo>
                    <a:pt x="3302949" y="1387902"/>
                    <a:pt x="3287678" y="1544560"/>
                    <a:pt x="3298275" y="1865538"/>
                  </a:cubicBezTo>
                  <a:cubicBezTo>
                    <a:pt x="3308872" y="2186516"/>
                    <a:pt x="3283560" y="2252771"/>
                    <a:pt x="3298275" y="2554775"/>
                  </a:cubicBezTo>
                  <a:cubicBezTo>
                    <a:pt x="3312990" y="2856779"/>
                    <a:pt x="3266802" y="3403585"/>
                    <a:pt x="3298275" y="3682616"/>
                  </a:cubicBezTo>
                  <a:cubicBezTo>
                    <a:pt x="3322027" y="3953441"/>
                    <a:pt x="3069496" y="4212025"/>
                    <a:pt x="2748552" y="4232339"/>
                  </a:cubicBezTo>
                  <a:cubicBezTo>
                    <a:pt x="2544893" y="4248372"/>
                    <a:pt x="2341049" y="4208012"/>
                    <a:pt x="2220833" y="4232339"/>
                  </a:cubicBezTo>
                  <a:cubicBezTo>
                    <a:pt x="2100617" y="4256666"/>
                    <a:pt x="1954141" y="4247892"/>
                    <a:pt x="1693114" y="4232339"/>
                  </a:cubicBezTo>
                  <a:cubicBezTo>
                    <a:pt x="1432087" y="4216786"/>
                    <a:pt x="1402316" y="4241638"/>
                    <a:pt x="1209372" y="4232339"/>
                  </a:cubicBezTo>
                  <a:cubicBezTo>
                    <a:pt x="1016428" y="4223040"/>
                    <a:pt x="833781" y="4204742"/>
                    <a:pt x="549723" y="4232339"/>
                  </a:cubicBezTo>
                  <a:cubicBezTo>
                    <a:pt x="274406" y="4212366"/>
                    <a:pt x="9646" y="3958869"/>
                    <a:pt x="0" y="3682616"/>
                  </a:cubicBezTo>
                  <a:cubicBezTo>
                    <a:pt x="11902" y="3492965"/>
                    <a:pt x="-490" y="3301006"/>
                    <a:pt x="0" y="3118695"/>
                  </a:cubicBezTo>
                  <a:cubicBezTo>
                    <a:pt x="490" y="2936384"/>
                    <a:pt x="30577" y="2662994"/>
                    <a:pt x="0" y="2460788"/>
                  </a:cubicBezTo>
                  <a:cubicBezTo>
                    <a:pt x="-30577" y="2258582"/>
                    <a:pt x="25991" y="2113996"/>
                    <a:pt x="0" y="1771551"/>
                  </a:cubicBezTo>
                  <a:cubicBezTo>
                    <a:pt x="-25991" y="1429106"/>
                    <a:pt x="-26091" y="1308365"/>
                    <a:pt x="0" y="1144973"/>
                  </a:cubicBezTo>
                  <a:cubicBezTo>
                    <a:pt x="26091" y="981581"/>
                    <a:pt x="20848" y="680235"/>
                    <a:pt x="0" y="549723"/>
                  </a:cubicBezTo>
                  <a:close/>
                </a:path>
                <a:path w="3298275" h="4232339" stroke="0" extrusionOk="0">
                  <a:moveTo>
                    <a:pt x="0" y="549723"/>
                  </a:moveTo>
                  <a:cubicBezTo>
                    <a:pt x="-6630" y="309013"/>
                    <a:pt x="239700" y="5390"/>
                    <a:pt x="549723" y="0"/>
                  </a:cubicBezTo>
                  <a:cubicBezTo>
                    <a:pt x="679126" y="6706"/>
                    <a:pt x="940172" y="-20034"/>
                    <a:pt x="1055454" y="0"/>
                  </a:cubicBezTo>
                  <a:cubicBezTo>
                    <a:pt x="1170736" y="20034"/>
                    <a:pt x="1332672" y="-17137"/>
                    <a:pt x="1583173" y="0"/>
                  </a:cubicBezTo>
                  <a:cubicBezTo>
                    <a:pt x="1833674" y="17137"/>
                    <a:pt x="1969531" y="-13300"/>
                    <a:pt x="2176856" y="0"/>
                  </a:cubicBezTo>
                  <a:cubicBezTo>
                    <a:pt x="2384181" y="13300"/>
                    <a:pt x="2573253" y="-26940"/>
                    <a:pt x="2748552" y="0"/>
                  </a:cubicBezTo>
                  <a:cubicBezTo>
                    <a:pt x="3090049" y="29790"/>
                    <a:pt x="3306246" y="252201"/>
                    <a:pt x="3298275" y="549723"/>
                  </a:cubicBezTo>
                  <a:cubicBezTo>
                    <a:pt x="3324983" y="774754"/>
                    <a:pt x="3330030" y="975947"/>
                    <a:pt x="3298275" y="1238959"/>
                  </a:cubicBezTo>
                  <a:cubicBezTo>
                    <a:pt x="3266520" y="1501971"/>
                    <a:pt x="3310594" y="1521166"/>
                    <a:pt x="3298275" y="1802880"/>
                  </a:cubicBezTo>
                  <a:cubicBezTo>
                    <a:pt x="3285956" y="2084594"/>
                    <a:pt x="3320787" y="2325241"/>
                    <a:pt x="3298275" y="2460788"/>
                  </a:cubicBezTo>
                  <a:cubicBezTo>
                    <a:pt x="3275763" y="2596335"/>
                    <a:pt x="3300546" y="2805241"/>
                    <a:pt x="3298275" y="3056037"/>
                  </a:cubicBezTo>
                  <a:cubicBezTo>
                    <a:pt x="3296004" y="3306833"/>
                    <a:pt x="3274237" y="3409636"/>
                    <a:pt x="3298275" y="3682616"/>
                  </a:cubicBezTo>
                  <a:cubicBezTo>
                    <a:pt x="3314859" y="3956248"/>
                    <a:pt x="3062954" y="4241610"/>
                    <a:pt x="2748552" y="4232339"/>
                  </a:cubicBezTo>
                  <a:cubicBezTo>
                    <a:pt x="2621553" y="4239882"/>
                    <a:pt x="2408568" y="4231091"/>
                    <a:pt x="2176856" y="4232339"/>
                  </a:cubicBezTo>
                  <a:cubicBezTo>
                    <a:pt x="1945144" y="4233587"/>
                    <a:pt x="1830851" y="4252992"/>
                    <a:pt x="1583173" y="4232339"/>
                  </a:cubicBezTo>
                  <a:cubicBezTo>
                    <a:pt x="1335495" y="4211686"/>
                    <a:pt x="893178" y="4200016"/>
                    <a:pt x="549723" y="4232339"/>
                  </a:cubicBezTo>
                  <a:cubicBezTo>
                    <a:pt x="310294" y="4219186"/>
                    <a:pt x="-50693" y="4006958"/>
                    <a:pt x="0" y="3682616"/>
                  </a:cubicBezTo>
                  <a:cubicBezTo>
                    <a:pt x="-19909" y="3514901"/>
                    <a:pt x="6243" y="3317214"/>
                    <a:pt x="0" y="3150024"/>
                  </a:cubicBezTo>
                  <a:cubicBezTo>
                    <a:pt x="-6243" y="2982834"/>
                    <a:pt x="7754" y="2733375"/>
                    <a:pt x="0" y="2523446"/>
                  </a:cubicBezTo>
                  <a:cubicBezTo>
                    <a:pt x="-7754" y="2313517"/>
                    <a:pt x="-17540" y="2136508"/>
                    <a:pt x="0" y="1896867"/>
                  </a:cubicBezTo>
                  <a:cubicBezTo>
                    <a:pt x="17540" y="1657226"/>
                    <a:pt x="14766" y="1525718"/>
                    <a:pt x="0" y="1207631"/>
                  </a:cubicBezTo>
                  <a:cubicBezTo>
                    <a:pt x="-14766" y="889544"/>
                    <a:pt x="26968" y="832155"/>
                    <a:pt x="0" y="549723"/>
                  </a:cubicBezTo>
                  <a:close/>
                </a:path>
              </a:pathLst>
            </a:custGeom>
            <a:solidFill>
              <a:srgbClr val="FFC5CD">
                <a:alpha val="50196"/>
              </a:srgbClr>
            </a:solidFill>
            <a:ln w="38100">
              <a:noFill/>
              <a:extLst>
                <a:ext uri="{C807C97D-BFC1-408E-A445-0C87EB9F89A2}">
                  <ask:lineSketchStyleProps xmlns:ask="http://schemas.microsoft.com/office/drawing/2018/sketchyshapes" xmlns="" sd="1351414221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  <p:sp>
          <p:nvSpPr>
            <p:cNvPr id="11" name="모서리가 둥근 직사각형 157">
              <a:extLst>
                <a:ext uri="{FF2B5EF4-FFF2-40B4-BE49-F238E27FC236}">
                  <a16:creationId xmlns:a16="http://schemas.microsoft.com/office/drawing/2014/main" xmlns="" id="{AA3A1F48-E7DE-4890-BDD6-71D87C5AEFCD}"/>
                </a:ext>
              </a:extLst>
            </p:cNvPr>
            <p:cNvSpPr/>
            <p:nvPr/>
          </p:nvSpPr>
          <p:spPr>
            <a:xfrm>
              <a:off x="4337614" y="1112742"/>
              <a:ext cx="3071236" cy="4593721"/>
            </a:xfrm>
            <a:custGeom>
              <a:avLst/>
              <a:gdLst>
                <a:gd name="connsiteX0" fmla="*/ 0 w 3298275"/>
                <a:gd name="connsiteY0" fmla="*/ 549723 h 4232339"/>
                <a:gd name="connsiteX1" fmla="*/ 549723 w 3298275"/>
                <a:gd name="connsiteY1" fmla="*/ 0 h 4232339"/>
                <a:gd name="connsiteX2" fmla="*/ 1055454 w 3298275"/>
                <a:gd name="connsiteY2" fmla="*/ 0 h 4232339"/>
                <a:gd name="connsiteX3" fmla="*/ 1627149 w 3298275"/>
                <a:gd name="connsiteY3" fmla="*/ 0 h 4232339"/>
                <a:gd name="connsiteX4" fmla="*/ 2154868 w 3298275"/>
                <a:gd name="connsiteY4" fmla="*/ 0 h 4232339"/>
                <a:gd name="connsiteX5" fmla="*/ 2748552 w 3298275"/>
                <a:gd name="connsiteY5" fmla="*/ 0 h 4232339"/>
                <a:gd name="connsiteX6" fmla="*/ 3298275 w 3298275"/>
                <a:gd name="connsiteY6" fmla="*/ 549723 h 4232339"/>
                <a:gd name="connsiteX7" fmla="*/ 3298275 w 3298275"/>
                <a:gd name="connsiteY7" fmla="*/ 1207631 h 4232339"/>
                <a:gd name="connsiteX8" fmla="*/ 3298275 w 3298275"/>
                <a:gd name="connsiteY8" fmla="*/ 1865538 h 4232339"/>
                <a:gd name="connsiteX9" fmla="*/ 3298275 w 3298275"/>
                <a:gd name="connsiteY9" fmla="*/ 2554775 h 4232339"/>
                <a:gd name="connsiteX10" fmla="*/ 3298275 w 3298275"/>
                <a:gd name="connsiteY10" fmla="*/ 3682616 h 4232339"/>
                <a:gd name="connsiteX11" fmla="*/ 2748552 w 3298275"/>
                <a:gd name="connsiteY11" fmla="*/ 4232339 h 4232339"/>
                <a:gd name="connsiteX12" fmla="*/ 2220833 w 3298275"/>
                <a:gd name="connsiteY12" fmla="*/ 4232339 h 4232339"/>
                <a:gd name="connsiteX13" fmla="*/ 1693114 w 3298275"/>
                <a:gd name="connsiteY13" fmla="*/ 4232339 h 4232339"/>
                <a:gd name="connsiteX14" fmla="*/ 1209372 w 3298275"/>
                <a:gd name="connsiteY14" fmla="*/ 4232339 h 4232339"/>
                <a:gd name="connsiteX15" fmla="*/ 549723 w 3298275"/>
                <a:gd name="connsiteY15" fmla="*/ 4232339 h 4232339"/>
                <a:gd name="connsiteX16" fmla="*/ 0 w 3298275"/>
                <a:gd name="connsiteY16" fmla="*/ 3682616 h 4232339"/>
                <a:gd name="connsiteX17" fmla="*/ 0 w 3298275"/>
                <a:gd name="connsiteY17" fmla="*/ 3118695 h 4232339"/>
                <a:gd name="connsiteX18" fmla="*/ 0 w 3298275"/>
                <a:gd name="connsiteY18" fmla="*/ 2460788 h 4232339"/>
                <a:gd name="connsiteX19" fmla="*/ 0 w 3298275"/>
                <a:gd name="connsiteY19" fmla="*/ 1771551 h 4232339"/>
                <a:gd name="connsiteX20" fmla="*/ 0 w 3298275"/>
                <a:gd name="connsiteY20" fmla="*/ 1144973 h 4232339"/>
                <a:gd name="connsiteX21" fmla="*/ 0 w 3298275"/>
                <a:gd name="connsiteY21" fmla="*/ 549723 h 4232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298275" h="4232339" fill="none" extrusionOk="0">
                  <a:moveTo>
                    <a:pt x="0" y="549723"/>
                  </a:moveTo>
                  <a:cubicBezTo>
                    <a:pt x="-41561" y="265969"/>
                    <a:pt x="315602" y="-22330"/>
                    <a:pt x="549723" y="0"/>
                  </a:cubicBezTo>
                  <a:cubicBezTo>
                    <a:pt x="677304" y="13464"/>
                    <a:pt x="852055" y="1326"/>
                    <a:pt x="1055454" y="0"/>
                  </a:cubicBezTo>
                  <a:cubicBezTo>
                    <a:pt x="1258853" y="-1326"/>
                    <a:pt x="1487982" y="-7742"/>
                    <a:pt x="1627149" y="0"/>
                  </a:cubicBezTo>
                  <a:cubicBezTo>
                    <a:pt x="1766317" y="7742"/>
                    <a:pt x="2019540" y="-11780"/>
                    <a:pt x="2154868" y="0"/>
                  </a:cubicBezTo>
                  <a:cubicBezTo>
                    <a:pt x="2290196" y="11780"/>
                    <a:pt x="2575699" y="-13891"/>
                    <a:pt x="2748552" y="0"/>
                  </a:cubicBezTo>
                  <a:cubicBezTo>
                    <a:pt x="3087546" y="-50976"/>
                    <a:pt x="3275475" y="301796"/>
                    <a:pt x="3298275" y="549723"/>
                  </a:cubicBezTo>
                  <a:cubicBezTo>
                    <a:pt x="3321952" y="771067"/>
                    <a:pt x="3293601" y="1027360"/>
                    <a:pt x="3298275" y="1207631"/>
                  </a:cubicBezTo>
                  <a:cubicBezTo>
                    <a:pt x="3302949" y="1387902"/>
                    <a:pt x="3287678" y="1544560"/>
                    <a:pt x="3298275" y="1865538"/>
                  </a:cubicBezTo>
                  <a:cubicBezTo>
                    <a:pt x="3308872" y="2186516"/>
                    <a:pt x="3283560" y="2252771"/>
                    <a:pt x="3298275" y="2554775"/>
                  </a:cubicBezTo>
                  <a:cubicBezTo>
                    <a:pt x="3312990" y="2856779"/>
                    <a:pt x="3266802" y="3403585"/>
                    <a:pt x="3298275" y="3682616"/>
                  </a:cubicBezTo>
                  <a:cubicBezTo>
                    <a:pt x="3322027" y="3953441"/>
                    <a:pt x="3069496" y="4212025"/>
                    <a:pt x="2748552" y="4232339"/>
                  </a:cubicBezTo>
                  <a:cubicBezTo>
                    <a:pt x="2544893" y="4248372"/>
                    <a:pt x="2341049" y="4208012"/>
                    <a:pt x="2220833" y="4232339"/>
                  </a:cubicBezTo>
                  <a:cubicBezTo>
                    <a:pt x="2100617" y="4256666"/>
                    <a:pt x="1954141" y="4247892"/>
                    <a:pt x="1693114" y="4232339"/>
                  </a:cubicBezTo>
                  <a:cubicBezTo>
                    <a:pt x="1432087" y="4216786"/>
                    <a:pt x="1402316" y="4241638"/>
                    <a:pt x="1209372" y="4232339"/>
                  </a:cubicBezTo>
                  <a:cubicBezTo>
                    <a:pt x="1016428" y="4223040"/>
                    <a:pt x="833781" y="4204742"/>
                    <a:pt x="549723" y="4232339"/>
                  </a:cubicBezTo>
                  <a:cubicBezTo>
                    <a:pt x="274406" y="4212366"/>
                    <a:pt x="9646" y="3958869"/>
                    <a:pt x="0" y="3682616"/>
                  </a:cubicBezTo>
                  <a:cubicBezTo>
                    <a:pt x="11902" y="3492965"/>
                    <a:pt x="-490" y="3301006"/>
                    <a:pt x="0" y="3118695"/>
                  </a:cubicBezTo>
                  <a:cubicBezTo>
                    <a:pt x="490" y="2936384"/>
                    <a:pt x="30577" y="2662994"/>
                    <a:pt x="0" y="2460788"/>
                  </a:cubicBezTo>
                  <a:cubicBezTo>
                    <a:pt x="-30577" y="2258582"/>
                    <a:pt x="25991" y="2113996"/>
                    <a:pt x="0" y="1771551"/>
                  </a:cubicBezTo>
                  <a:cubicBezTo>
                    <a:pt x="-25991" y="1429106"/>
                    <a:pt x="-26091" y="1308365"/>
                    <a:pt x="0" y="1144973"/>
                  </a:cubicBezTo>
                  <a:cubicBezTo>
                    <a:pt x="26091" y="981581"/>
                    <a:pt x="20848" y="680235"/>
                    <a:pt x="0" y="549723"/>
                  </a:cubicBezTo>
                  <a:close/>
                </a:path>
                <a:path w="3298275" h="4232339" stroke="0" extrusionOk="0">
                  <a:moveTo>
                    <a:pt x="0" y="549723"/>
                  </a:moveTo>
                  <a:cubicBezTo>
                    <a:pt x="-6630" y="309013"/>
                    <a:pt x="239700" y="5390"/>
                    <a:pt x="549723" y="0"/>
                  </a:cubicBezTo>
                  <a:cubicBezTo>
                    <a:pt x="679126" y="6706"/>
                    <a:pt x="940172" y="-20034"/>
                    <a:pt x="1055454" y="0"/>
                  </a:cubicBezTo>
                  <a:cubicBezTo>
                    <a:pt x="1170736" y="20034"/>
                    <a:pt x="1332672" y="-17137"/>
                    <a:pt x="1583173" y="0"/>
                  </a:cubicBezTo>
                  <a:cubicBezTo>
                    <a:pt x="1833674" y="17137"/>
                    <a:pt x="1969531" y="-13300"/>
                    <a:pt x="2176856" y="0"/>
                  </a:cubicBezTo>
                  <a:cubicBezTo>
                    <a:pt x="2384181" y="13300"/>
                    <a:pt x="2573253" y="-26940"/>
                    <a:pt x="2748552" y="0"/>
                  </a:cubicBezTo>
                  <a:cubicBezTo>
                    <a:pt x="3090049" y="29790"/>
                    <a:pt x="3306246" y="252201"/>
                    <a:pt x="3298275" y="549723"/>
                  </a:cubicBezTo>
                  <a:cubicBezTo>
                    <a:pt x="3324983" y="774754"/>
                    <a:pt x="3330030" y="975947"/>
                    <a:pt x="3298275" y="1238959"/>
                  </a:cubicBezTo>
                  <a:cubicBezTo>
                    <a:pt x="3266520" y="1501971"/>
                    <a:pt x="3310594" y="1521166"/>
                    <a:pt x="3298275" y="1802880"/>
                  </a:cubicBezTo>
                  <a:cubicBezTo>
                    <a:pt x="3285956" y="2084594"/>
                    <a:pt x="3320787" y="2325241"/>
                    <a:pt x="3298275" y="2460788"/>
                  </a:cubicBezTo>
                  <a:cubicBezTo>
                    <a:pt x="3275763" y="2596335"/>
                    <a:pt x="3300546" y="2805241"/>
                    <a:pt x="3298275" y="3056037"/>
                  </a:cubicBezTo>
                  <a:cubicBezTo>
                    <a:pt x="3296004" y="3306833"/>
                    <a:pt x="3274237" y="3409636"/>
                    <a:pt x="3298275" y="3682616"/>
                  </a:cubicBezTo>
                  <a:cubicBezTo>
                    <a:pt x="3314859" y="3956248"/>
                    <a:pt x="3062954" y="4241610"/>
                    <a:pt x="2748552" y="4232339"/>
                  </a:cubicBezTo>
                  <a:cubicBezTo>
                    <a:pt x="2621553" y="4239882"/>
                    <a:pt x="2408568" y="4231091"/>
                    <a:pt x="2176856" y="4232339"/>
                  </a:cubicBezTo>
                  <a:cubicBezTo>
                    <a:pt x="1945144" y="4233587"/>
                    <a:pt x="1830851" y="4252992"/>
                    <a:pt x="1583173" y="4232339"/>
                  </a:cubicBezTo>
                  <a:cubicBezTo>
                    <a:pt x="1335495" y="4211686"/>
                    <a:pt x="893178" y="4200016"/>
                    <a:pt x="549723" y="4232339"/>
                  </a:cubicBezTo>
                  <a:cubicBezTo>
                    <a:pt x="310294" y="4219186"/>
                    <a:pt x="-50693" y="4006958"/>
                    <a:pt x="0" y="3682616"/>
                  </a:cubicBezTo>
                  <a:cubicBezTo>
                    <a:pt x="-19909" y="3514901"/>
                    <a:pt x="6243" y="3317214"/>
                    <a:pt x="0" y="3150024"/>
                  </a:cubicBezTo>
                  <a:cubicBezTo>
                    <a:pt x="-6243" y="2982834"/>
                    <a:pt x="7754" y="2733375"/>
                    <a:pt x="0" y="2523446"/>
                  </a:cubicBezTo>
                  <a:cubicBezTo>
                    <a:pt x="-7754" y="2313517"/>
                    <a:pt x="-17540" y="2136508"/>
                    <a:pt x="0" y="1896867"/>
                  </a:cubicBezTo>
                  <a:cubicBezTo>
                    <a:pt x="17540" y="1657226"/>
                    <a:pt x="14766" y="1525718"/>
                    <a:pt x="0" y="1207631"/>
                  </a:cubicBezTo>
                  <a:cubicBezTo>
                    <a:pt x="-14766" y="889544"/>
                    <a:pt x="26968" y="832155"/>
                    <a:pt x="0" y="549723"/>
                  </a:cubicBezTo>
                  <a:close/>
                </a:path>
              </a:pathLst>
            </a:custGeom>
            <a:solidFill>
              <a:srgbClr val="FDEA8B">
                <a:alpha val="50196"/>
              </a:srgbClr>
            </a:solidFill>
            <a:ln w="38100">
              <a:noFill/>
              <a:extLst>
                <a:ext uri="{C807C97D-BFC1-408E-A445-0C87EB9F89A2}">
                  <ask:lineSketchStyleProps xmlns:ask="http://schemas.microsoft.com/office/drawing/2018/sketchyshapes" xmlns="" sd="1351414221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  <p:sp>
          <p:nvSpPr>
            <p:cNvPr id="12" name="모서리가 둥근 직사각형 157">
              <a:extLst>
                <a:ext uri="{FF2B5EF4-FFF2-40B4-BE49-F238E27FC236}">
                  <a16:creationId xmlns:a16="http://schemas.microsoft.com/office/drawing/2014/main" xmlns="" id="{F0F8AEDD-BA9A-4B88-8A31-4305C682F9F8}"/>
                </a:ext>
              </a:extLst>
            </p:cNvPr>
            <p:cNvSpPr/>
            <p:nvPr/>
          </p:nvSpPr>
          <p:spPr>
            <a:xfrm>
              <a:off x="7911724" y="1112740"/>
              <a:ext cx="3071236" cy="4593721"/>
            </a:xfrm>
            <a:custGeom>
              <a:avLst/>
              <a:gdLst>
                <a:gd name="connsiteX0" fmla="*/ 0 w 3298275"/>
                <a:gd name="connsiteY0" fmla="*/ 549723 h 4232339"/>
                <a:gd name="connsiteX1" fmla="*/ 549723 w 3298275"/>
                <a:gd name="connsiteY1" fmla="*/ 0 h 4232339"/>
                <a:gd name="connsiteX2" fmla="*/ 1055454 w 3298275"/>
                <a:gd name="connsiteY2" fmla="*/ 0 h 4232339"/>
                <a:gd name="connsiteX3" fmla="*/ 1627149 w 3298275"/>
                <a:gd name="connsiteY3" fmla="*/ 0 h 4232339"/>
                <a:gd name="connsiteX4" fmla="*/ 2154868 w 3298275"/>
                <a:gd name="connsiteY4" fmla="*/ 0 h 4232339"/>
                <a:gd name="connsiteX5" fmla="*/ 2748552 w 3298275"/>
                <a:gd name="connsiteY5" fmla="*/ 0 h 4232339"/>
                <a:gd name="connsiteX6" fmla="*/ 3298275 w 3298275"/>
                <a:gd name="connsiteY6" fmla="*/ 549723 h 4232339"/>
                <a:gd name="connsiteX7" fmla="*/ 3298275 w 3298275"/>
                <a:gd name="connsiteY7" fmla="*/ 1207631 h 4232339"/>
                <a:gd name="connsiteX8" fmla="*/ 3298275 w 3298275"/>
                <a:gd name="connsiteY8" fmla="*/ 1865538 h 4232339"/>
                <a:gd name="connsiteX9" fmla="*/ 3298275 w 3298275"/>
                <a:gd name="connsiteY9" fmla="*/ 2554775 h 4232339"/>
                <a:gd name="connsiteX10" fmla="*/ 3298275 w 3298275"/>
                <a:gd name="connsiteY10" fmla="*/ 3682616 h 4232339"/>
                <a:gd name="connsiteX11" fmla="*/ 2748552 w 3298275"/>
                <a:gd name="connsiteY11" fmla="*/ 4232339 h 4232339"/>
                <a:gd name="connsiteX12" fmla="*/ 2220833 w 3298275"/>
                <a:gd name="connsiteY12" fmla="*/ 4232339 h 4232339"/>
                <a:gd name="connsiteX13" fmla="*/ 1693114 w 3298275"/>
                <a:gd name="connsiteY13" fmla="*/ 4232339 h 4232339"/>
                <a:gd name="connsiteX14" fmla="*/ 1209372 w 3298275"/>
                <a:gd name="connsiteY14" fmla="*/ 4232339 h 4232339"/>
                <a:gd name="connsiteX15" fmla="*/ 549723 w 3298275"/>
                <a:gd name="connsiteY15" fmla="*/ 4232339 h 4232339"/>
                <a:gd name="connsiteX16" fmla="*/ 0 w 3298275"/>
                <a:gd name="connsiteY16" fmla="*/ 3682616 h 4232339"/>
                <a:gd name="connsiteX17" fmla="*/ 0 w 3298275"/>
                <a:gd name="connsiteY17" fmla="*/ 3118695 h 4232339"/>
                <a:gd name="connsiteX18" fmla="*/ 0 w 3298275"/>
                <a:gd name="connsiteY18" fmla="*/ 2460788 h 4232339"/>
                <a:gd name="connsiteX19" fmla="*/ 0 w 3298275"/>
                <a:gd name="connsiteY19" fmla="*/ 1771551 h 4232339"/>
                <a:gd name="connsiteX20" fmla="*/ 0 w 3298275"/>
                <a:gd name="connsiteY20" fmla="*/ 1144973 h 4232339"/>
                <a:gd name="connsiteX21" fmla="*/ 0 w 3298275"/>
                <a:gd name="connsiteY21" fmla="*/ 549723 h 42323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3298275" h="4232339" fill="none" extrusionOk="0">
                  <a:moveTo>
                    <a:pt x="0" y="549723"/>
                  </a:moveTo>
                  <a:cubicBezTo>
                    <a:pt x="-41561" y="265969"/>
                    <a:pt x="315602" y="-22330"/>
                    <a:pt x="549723" y="0"/>
                  </a:cubicBezTo>
                  <a:cubicBezTo>
                    <a:pt x="677304" y="13464"/>
                    <a:pt x="852055" y="1326"/>
                    <a:pt x="1055454" y="0"/>
                  </a:cubicBezTo>
                  <a:cubicBezTo>
                    <a:pt x="1258853" y="-1326"/>
                    <a:pt x="1487982" y="-7742"/>
                    <a:pt x="1627149" y="0"/>
                  </a:cubicBezTo>
                  <a:cubicBezTo>
                    <a:pt x="1766317" y="7742"/>
                    <a:pt x="2019540" y="-11780"/>
                    <a:pt x="2154868" y="0"/>
                  </a:cubicBezTo>
                  <a:cubicBezTo>
                    <a:pt x="2290196" y="11780"/>
                    <a:pt x="2575699" y="-13891"/>
                    <a:pt x="2748552" y="0"/>
                  </a:cubicBezTo>
                  <a:cubicBezTo>
                    <a:pt x="3087546" y="-50976"/>
                    <a:pt x="3275475" y="301796"/>
                    <a:pt x="3298275" y="549723"/>
                  </a:cubicBezTo>
                  <a:cubicBezTo>
                    <a:pt x="3321952" y="771067"/>
                    <a:pt x="3293601" y="1027360"/>
                    <a:pt x="3298275" y="1207631"/>
                  </a:cubicBezTo>
                  <a:cubicBezTo>
                    <a:pt x="3302949" y="1387902"/>
                    <a:pt x="3287678" y="1544560"/>
                    <a:pt x="3298275" y="1865538"/>
                  </a:cubicBezTo>
                  <a:cubicBezTo>
                    <a:pt x="3308872" y="2186516"/>
                    <a:pt x="3283560" y="2252771"/>
                    <a:pt x="3298275" y="2554775"/>
                  </a:cubicBezTo>
                  <a:cubicBezTo>
                    <a:pt x="3312990" y="2856779"/>
                    <a:pt x="3266802" y="3403585"/>
                    <a:pt x="3298275" y="3682616"/>
                  </a:cubicBezTo>
                  <a:cubicBezTo>
                    <a:pt x="3322027" y="3953441"/>
                    <a:pt x="3069496" y="4212025"/>
                    <a:pt x="2748552" y="4232339"/>
                  </a:cubicBezTo>
                  <a:cubicBezTo>
                    <a:pt x="2544893" y="4248372"/>
                    <a:pt x="2341049" y="4208012"/>
                    <a:pt x="2220833" y="4232339"/>
                  </a:cubicBezTo>
                  <a:cubicBezTo>
                    <a:pt x="2100617" y="4256666"/>
                    <a:pt x="1954141" y="4247892"/>
                    <a:pt x="1693114" y="4232339"/>
                  </a:cubicBezTo>
                  <a:cubicBezTo>
                    <a:pt x="1432087" y="4216786"/>
                    <a:pt x="1402316" y="4241638"/>
                    <a:pt x="1209372" y="4232339"/>
                  </a:cubicBezTo>
                  <a:cubicBezTo>
                    <a:pt x="1016428" y="4223040"/>
                    <a:pt x="833781" y="4204742"/>
                    <a:pt x="549723" y="4232339"/>
                  </a:cubicBezTo>
                  <a:cubicBezTo>
                    <a:pt x="274406" y="4212366"/>
                    <a:pt x="9646" y="3958869"/>
                    <a:pt x="0" y="3682616"/>
                  </a:cubicBezTo>
                  <a:cubicBezTo>
                    <a:pt x="11902" y="3492965"/>
                    <a:pt x="-490" y="3301006"/>
                    <a:pt x="0" y="3118695"/>
                  </a:cubicBezTo>
                  <a:cubicBezTo>
                    <a:pt x="490" y="2936384"/>
                    <a:pt x="30577" y="2662994"/>
                    <a:pt x="0" y="2460788"/>
                  </a:cubicBezTo>
                  <a:cubicBezTo>
                    <a:pt x="-30577" y="2258582"/>
                    <a:pt x="25991" y="2113996"/>
                    <a:pt x="0" y="1771551"/>
                  </a:cubicBezTo>
                  <a:cubicBezTo>
                    <a:pt x="-25991" y="1429106"/>
                    <a:pt x="-26091" y="1308365"/>
                    <a:pt x="0" y="1144973"/>
                  </a:cubicBezTo>
                  <a:cubicBezTo>
                    <a:pt x="26091" y="981581"/>
                    <a:pt x="20848" y="680235"/>
                    <a:pt x="0" y="549723"/>
                  </a:cubicBezTo>
                  <a:close/>
                </a:path>
                <a:path w="3298275" h="4232339" stroke="0" extrusionOk="0">
                  <a:moveTo>
                    <a:pt x="0" y="549723"/>
                  </a:moveTo>
                  <a:cubicBezTo>
                    <a:pt x="-6630" y="309013"/>
                    <a:pt x="239700" y="5390"/>
                    <a:pt x="549723" y="0"/>
                  </a:cubicBezTo>
                  <a:cubicBezTo>
                    <a:pt x="679126" y="6706"/>
                    <a:pt x="940172" y="-20034"/>
                    <a:pt x="1055454" y="0"/>
                  </a:cubicBezTo>
                  <a:cubicBezTo>
                    <a:pt x="1170736" y="20034"/>
                    <a:pt x="1332672" y="-17137"/>
                    <a:pt x="1583173" y="0"/>
                  </a:cubicBezTo>
                  <a:cubicBezTo>
                    <a:pt x="1833674" y="17137"/>
                    <a:pt x="1969531" y="-13300"/>
                    <a:pt x="2176856" y="0"/>
                  </a:cubicBezTo>
                  <a:cubicBezTo>
                    <a:pt x="2384181" y="13300"/>
                    <a:pt x="2573253" y="-26940"/>
                    <a:pt x="2748552" y="0"/>
                  </a:cubicBezTo>
                  <a:cubicBezTo>
                    <a:pt x="3090049" y="29790"/>
                    <a:pt x="3306246" y="252201"/>
                    <a:pt x="3298275" y="549723"/>
                  </a:cubicBezTo>
                  <a:cubicBezTo>
                    <a:pt x="3324983" y="774754"/>
                    <a:pt x="3330030" y="975947"/>
                    <a:pt x="3298275" y="1238959"/>
                  </a:cubicBezTo>
                  <a:cubicBezTo>
                    <a:pt x="3266520" y="1501971"/>
                    <a:pt x="3310594" y="1521166"/>
                    <a:pt x="3298275" y="1802880"/>
                  </a:cubicBezTo>
                  <a:cubicBezTo>
                    <a:pt x="3285956" y="2084594"/>
                    <a:pt x="3320787" y="2325241"/>
                    <a:pt x="3298275" y="2460788"/>
                  </a:cubicBezTo>
                  <a:cubicBezTo>
                    <a:pt x="3275763" y="2596335"/>
                    <a:pt x="3300546" y="2805241"/>
                    <a:pt x="3298275" y="3056037"/>
                  </a:cubicBezTo>
                  <a:cubicBezTo>
                    <a:pt x="3296004" y="3306833"/>
                    <a:pt x="3274237" y="3409636"/>
                    <a:pt x="3298275" y="3682616"/>
                  </a:cubicBezTo>
                  <a:cubicBezTo>
                    <a:pt x="3314859" y="3956248"/>
                    <a:pt x="3062954" y="4241610"/>
                    <a:pt x="2748552" y="4232339"/>
                  </a:cubicBezTo>
                  <a:cubicBezTo>
                    <a:pt x="2621553" y="4239882"/>
                    <a:pt x="2408568" y="4231091"/>
                    <a:pt x="2176856" y="4232339"/>
                  </a:cubicBezTo>
                  <a:cubicBezTo>
                    <a:pt x="1945144" y="4233587"/>
                    <a:pt x="1830851" y="4252992"/>
                    <a:pt x="1583173" y="4232339"/>
                  </a:cubicBezTo>
                  <a:cubicBezTo>
                    <a:pt x="1335495" y="4211686"/>
                    <a:pt x="893178" y="4200016"/>
                    <a:pt x="549723" y="4232339"/>
                  </a:cubicBezTo>
                  <a:cubicBezTo>
                    <a:pt x="310294" y="4219186"/>
                    <a:pt x="-50693" y="4006958"/>
                    <a:pt x="0" y="3682616"/>
                  </a:cubicBezTo>
                  <a:cubicBezTo>
                    <a:pt x="-19909" y="3514901"/>
                    <a:pt x="6243" y="3317214"/>
                    <a:pt x="0" y="3150024"/>
                  </a:cubicBezTo>
                  <a:cubicBezTo>
                    <a:pt x="-6243" y="2982834"/>
                    <a:pt x="7754" y="2733375"/>
                    <a:pt x="0" y="2523446"/>
                  </a:cubicBezTo>
                  <a:cubicBezTo>
                    <a:pt x="-7754" y="2313517"/>
                    <a:pt x="-17540" y="2136508"/>
                    <a:pt x="0" y="1896867"/>
                  </a:cubicBezTo>
                  <a:cubicBezTo>
                    <a:pt x="17540" y="1657226"/>
                    <a:pt x="14766" y="1525718"/>
                    <a:pt x="0" y="1207631"/>
                  </a:cubicBezTo>
                  <a:cubicBezTo>
                    <a:pt x="-14766" y="889544"/>
                    <a:pt x="26968" y="832155"/>
                    <a:pt x="0" y="549723"/>
                  </a:cubicBezTo>
                  <a:close/>
                </a:path>
              </a:pathLst>
            </a:custGeom>
            <a:solidFill>
              <a:srgbClr val="ABDDFF">
                <a:alpha val="50196"/>
              </a:srgbClr>
            </a:solidFill>
            <a:ln w="38100">
              <a:noFill/>
              <a:extLst>
                <a:ext uri="{C807C97D-BFC1-408E-A445-0C87EB9F89A2}">
                  <ask:lineSketchStyleProps xmlns:ask="http://schemas.microsoft.com/office/drawing/2018/sketchyshapes" xmlns="" sd="1351414221">
                    <a:prstGeom prst="round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32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</p:grpSp>
      <p:pic>
        <p:nvPicPr>
          <p:cNvPr id="23" name="그림 22">
            <a:extLst>
              <a:ext uri="{FF2B5EF4-FFF2-40B4-BE49-F238E27FC236}">
                <a16:creationId xmlns:a16="http://schemas.microsoft.com/office/drawing/2014/main" xmlns="" id="{223E306E-1BA5-4670-8B1E-F9F951BB86A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656" t="20107" r="15331" b="16784"/>
          <a:stretch/>
        </p:blipFill>
        <p:spPr>
          <a:xfrm>
            <a:off x="5424036" y="724185"/>
            <a:ext cx="1255222" cy="1155469"/>
          </a:xfrm>
          <a:prstGeom prst="rect">
            <a:avLst/>
          </a:prstGeom>
          <a:effectLst/>
        </p:spPr>
      </p:pic>
      <p:pic>
        <p:nvPicPr>
          <p:cNvPr id="22" name="그림 21">
            <a:extLst>
              <a:ext uri="{FF2B5EF4-FFF2-40B4-BE49-F238E27FC236}">
                <a16:creationId xmlns:a16="http://schemas.microsoft.com/office/drawing/2014/main" xmlns="" id="{01DCC83C-DBE4-4D07-8ADA-588B5DBDD8E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79" t="41903" r="50194" b="45006"/>
          <a:stretch/>
        </p:blipFill>
        <p:spPr>
          <a:xfrm>
            <a:off x="5680570" y="1572387"/>
            <a:ext cx="889462" cy="374073"/>
          </a:xfrm>
          <a:prstGeom prst="rect">
            <a:avLst/>
          </a:prstGeom>
          <a:effectLst/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27BEE44-952A-405E-81A7-87BA21F326CB}"/>
              </a:ext>
            </a:extLst>
          </p:cNvPr>
          <p:cNvSpPr txBox="1"/>
          <p:nvPr/>
        </p:nvSpPr>
        <p:spPr>
          <a:xfrm>
            <a:off x="786928" y="1928175"/>
            <a:ext cx="2955921" cy="5816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모방행동</a:t>
            </a:r>
            <a:endParaRPr lang="ko-KR" altLang="en-US" sz="24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93D2AC0-4192-4EFA-BED6-327D8529E36A}"/>
              </a:ext>
            </a:extLst>
          </p:cNvPr>
          <p:cNvSpPr txBox="1"/>
          <p:nvPr/>
        </p:nvSpPr>
        <p:spPr>
          <a:xfrm>
            <a:off x="4581023" y="1878493"/>
            <a:ext cx="2955921" cy="663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관심끌기</a:t>
            </a:r>
            <a:endParaRPr lang="ko-KR" altLang="en-US" sz="24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7530569D-27A5-4EE7-9140-BB8CC68379C9}"/>
              </a:ext>
            </a:extLst>
          </p:cNvPr>
          <p:cNvSpPr txBox="1"/>
          <p:nvPr/>
        </p:nvSpPr>
        <p:spPr>
          <a:xfrm>
            <a:off x="8375118" y="1857190"/>
            <a:ext cx="3127097" cy="6632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스트레스</a:t>
            </a:r>
            <a:endParaRPr lang="ko-KR" altLang="en-US" sz="24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xmlns="" id="{F7C905EC-A610-4B9C-9271-DEC43948ECA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9" t="13964" r="12716" b="16117"/>
          <a:stretch/>
        </p:blipFill>
        <p:spPr>
          <a:xfrm rot="21090887">
            <a:off x="1702624" y="682725"/>
            <a:ext cx="1207939" cy="1113907"/>
          </a:xfrm>
          <a:prstGeom prst="rect">
            <a:avLst/>
          </a:prstGeom>
          <a:effectLst/>
        </p:spPr>
      </p:pic>
      <p:pic>
        <p:nvPicPr>
          <p:cNvPr id="47" name="그림 46">
            <a:extLst>
              <a:ext uri="{FF2B5EF4-FFF2-40B4-BE49-F238E27FC236}">
                <a16:creationId xmlns:a16="http://schemas.microsoft.com/office/drawing/2014/main" xmlns="" id="{266E0CFF-0FF6-4D75-909A-6DE80C75E79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53" r="18190" b="14687"/>
          <a:stretch/>
        </p:blipFill>
        <p:spPr>
          <a:xfrm rot="425787">
            <a:off x="9492184" y="408887"/>
            <a:ext cx="1055718" cy="1458649"/>
          </a:xfrm>
          <a:prstGeom prst="rect">
            <a:avLst/>
          </a:prstGeom>
          <a:effectLst/>
        </p:spPr>
      </p:pic>
      <p:pic>
        <p:nvPicPr>
          <p:cNvPr id="45" name="그림 44">
            <a:extLst>
              <a:ext uri="{FF2B5EF4-FFF2-40B4-BE49-F238E27FC236}">
                <a16:creationId xmlns:a16="http://schemas.microsoft.com/office/drawing/2014/main" xmlns="" id="{4EBEAB67-90D1-451D-8AB1-FFAE9D0B93A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73" t="26097" r="48837" b="60521"/>
          <a:stretch/>
        </p:blipFill>
        <p:spPr>
          <a:xfrm>
            <a:off x="9477309" y="1582028"/>
            <a:ext cx="922713" cy="382386"/>
          </a:xfrm>
          <a:prstGeom prst="rect">
            <a:avLst/>
          </a:prstGeom>
          <a:effectLst/>
        </p:spPr>
      </p:pic>
      <p:pic>
        <p:nvPicPr>
          <p:cNvPr id="44" name="그림 43">
            <a:extLst>
              <a:ext uri="{FF2B5EF4-FFF2-40B4-BE49-F238E27FC236}">
                <a16:creationId xmlns:a16="http://schemas.microsoft.com/office/drawing/2014/main" xmlns="" id="{898C90D1-DE1B-46B4-937D-C0050ED128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5" t="57418" r="50679" b="29200"/>
          <a:stretch/>
        </p:blipFill>
        <p:spPr>
          <a:xfrm>
            <a:off x="1894787" y="1632397"/>
            <a:ext cx="881150" cy="382385"/>
          </a:xfrm>
          <a:prstGeom prst="rect">
            <a:avLst/>
          </a:prstGeom>
          <a:effectLst/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827BEE44-952A-405E-81A7-87BA21F326CB}"/>
              </a:ext>
            </a:extLst>
          </p:cNvPr>
          <p:cNvSpPr txBox="1"/>
          <p:nvPr/>
        </p:nvSpPr>
        <p:spPr>
          <a:xfrm>
            <a:off x="786928" y="2859835"/>
            <a:ext cx="295592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-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모델링이 될만한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상황제거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-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아이의 시선에서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공격적인 훈육 방법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없애기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endParaRPr lang="ko-KR" altLang="en-US" sz="24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827BEE44-952A-405E-81A7-87BA21F326CB}"/>
              </a:ext>
            </a:extLst>
          </p:cNvPr>
          <p:cNvSpPr txBox="1"/>
          <p:nvPr/>
        </p:nvSpPr>
        <p:spPr>
          <a:xfrm>
            <a:off x="4571807" y="3166167"/>
            <a:ext cx="3001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-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아이와 보내는 시간이 규칙적이고 충분한지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점검하기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질적으로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</a:p>
        </p:txBody>
      </p:sp>
      <p:grpSp>
        <p:nvGrpSpPr>
          <p:cNvPr id="41" name="그룹 40">
            <a:extLst>
              <a:ext uri="{FF2B5EF4-FFF2-40B4-BE49-F238E27FC236}">
                <a16:creationId xmlns:a16="http://schemas.microsoft.com/office/drawing/2014/main" xmlns="" id="{6517D4B4-5737-48D3-A688-7A77A20B53F5}"/>
              </a:ext>
            </a:extLst>
          </p:cNvPr>
          <p:cNvGrpSpPr/>
          <p:nvPr/>
        </p:nvGrpSpPr>
        <p:grpSpPr>
          <a:xfrm>
            <a:off x="3906169" y="177871"/>
            <a:ext cx="4333275" cy="754938"/>
            <a:chOff x="420648" y="5591076"/>
            <a:chExt cx="3320080" cy="754938"/>
          </a:xfrm>
          <a:solidFill>
            <a:srgbClr val="ABDDFF"/>
          </a:solidFill>
        </p:grpSpPr>
        <p:sp>
          <p:nvSpPr>
            <p:cNvPr id="42" name="자유형 19">
              <a:extLst>
                <a:ext uri="{FF2B5EF4-FFF2-40B4-BE49-F238E27FC236}">
                  <a16:creationId xmlns:a16="http://schemas.microsoft.com/office/drawing/2014/main" xmlns="" id="{DDDCB14E-CC49-4A38-AE97-3BA5C03C674C}"/>
                </a:ext>
              </a:extLst>
            </p:cNvPr>
            <p:cNvSpPr/>
            <p:nvPr/>
          </p:nvSpPr>
          <p:spPr>
            <a:xfrm flipH="1">
              <a:off x="3290507" y="5781118"/>
              <a:ext cx="450221" cy="564896"/>
            </a:xfrm>
            <a:custGeom>
              <a:avLst/>
              <a:gdLst>
                <a:gd name="connsiteX0" fmla="*/ 0 w 450221"/>
                <a:gd name="connsiteY0" fmla="*/ 0 h 564896"/>
                <a:gd name="connsiteX1" fmla="*/ 450220 w 450221"/>
                <a:gd name="connsiteY1" fmla="*/ 0 h 564896"/>
                <a:gd name="connsiteX2" fmla="*/ 450220 w 450221"/>
                <a:gd name="connsiteY2" fmla="*/ 564896 h 564896"/>
                <a:gd name="connsiteX3" fmla="*/ 0 w 450221"/>
                <a:gd name="connsiteY3" fmla="*/ 564896 h 564896"/>
                <a:gd name="connsiteX4" fmla="*/ 134461 w 450221"/>
                <a:gd name="connsiteY4" fmla="*/ 282448 h 564896"/>
                <a:gd name="connsiteX5" fmla="*/ 0 w 450221"/>
                <a:gd name="connsiteY5" fmla="*/ 0 h 564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0221" h="564896" fill="none" extrusionOk="0">
                  <a:moveTo>
                    <a:pt x="0" y="0"/>
                  </a:moveTo>
                  <a:cubicBezTo>
                    <a:pt x="124192" y="-9829"/>
                    <a:pt x="358090" y="1418"/>
                    <a:pt x="450220" y="0"/>
                  </a:cubicBezTo>
                  <a:cubicBezTo>
                    <a:pt x="444871" y="184295"/>
                    <a:pt x="466222" y="444674"/>
                    <a:pt x="450220" y="564896"/>
                  </a:cubicBezTo>
                  <a:cubicBezTo>
                    <a:pt x="348405" y="564380"/>
                    <a:pt x="168495" y="553660"/>
                    <a:pt x="0" y="564896"/>
                  </a:cubicBezTo>
                  <a:cubicBezTo>
                    <a:pt x="26856" y="508110"/>
                    <a:pt x="105588" y="364991"/>
                    <a:pt x="134461" y="282448"/>
                  </a:cubicBezTo>
                  <a:cubicBezTo>
                    <a:pt x="87943" y="186688"/>
                    <a:pt x="63997" y="100970"/>
                    <a:pt x="0" y="0"/>
                  </a:cubicBezTo>
                  <a:close/>
                </a:path>
                <a:path w="450221" h="564896" stroke="0" extrusionOk="0">
                  <a:moveTo>
                    <a:pt x="0" y="0"/>
                  </a:moveTo>
                  <a:cubicBezTo>
                    <a:pt x="166341" y="-1009"/>
                    <a:pt x="290957" y="22033"/>
                    <a:pt x="450220" y="0"/>
                  </a:cubicBezTo>
                  <a:cubicBezTo>
                    <a:pt x="426763" y="157859"/>
                    <a:pt x="475292" y="346150"/>
                    <a:pt x="450220" y="564896"/>
                  </a:cubicBezTo>
                  <a:cubicBezTo>
                    <a:pt x="313259" y="584148"/>
                    <a:pt x="125233" y="551330"/>
                    <a:pt x="0" y="564896"/>
                  </a:cubicBezTo>
                  <a:cubicBezTo>
                    <a:pt x="51353" y="481839"/>
                    <a:pt x="96371" y="398502"/>
                    <a:pt x="134461" y="282448"/>
                  </a:cubicBezTo>
                  <a:cubicBezTo>
                    <a:pt x="105594" y="209205"/>
                    <a:pt x="49399" y="97618"/>
                    <a:pt x="0" y="0"/>
                  </a:cubicBez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1352572958">
                    <a:custGeom>
                      <a:avLst/>
                      <a:gdLst>
                        <a:gd name="connsiteX0" fmla="*/ 0 w 1651463"/>
                        <a:gd name="connsiteY0" fmla="*/ 0 h 1371600"/>
                        <a:gd name="connsiteX1" fmla="*/ 1651463 w 1651463"/>
                        <a:gd name="connsiteY1" fmla="*/ 0 h 1371600"/>
                        <a:gd name="connsiteX2" fmla="*/ 1651463 w 1651463"/>
                        <a:gd name="connsiteY2" fmla="*/ 1371600 h 1371600"/>
                        <a:gd name="connsiteX3" fmla="*/ 0 w 1651463"/>
                        <a:gd name="connsiteY3" fmla="*/ 1371600 h 1371600"/>
                        <a:gd name="connsiteX4" fmla="*/ 493220 w 1651463"/>
                        <a:gd name="connsiteY4" fmla="*/ 685800 h 13716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651463" h="1371600">
                          <a:moveTo>
                            <a:pt x="0" y="0"/>
                          </a:moveTo>
                          <a:lnTo>
                            <a:pt x="1651463" y="0"/>
                          </a:lnTo>
                          <a:lnTo>
                            <a:pt x="1651463" y="1371600"/>
                          </a:lnTo>
                          <a:lnTo>
                            <a:pt x="0" y="1371600"/>
                          </a:lnTo>
                          <a:lnTo>
                            <a:pt x="493220" y="685800"/>
                          </a:ln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sz="4800" spc="-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배달의민족 을지로체" panose="020B0600000101010101" pitchFamily="34" charset="-127"/>
                <a:ea typeface="배달의민족 을지로체" panose="020B0600000101010101" pitchFamily="34" charset="-127"/>
              </a:endParaRPr>
            </a:p>
          </p:txBody>
        </p:sp>
        <p:sp>
          <p:nvSpPr>
            <p:cNvPr id="43" name="이등변 삼각형 68">
              <a:extLst>
                <a:ext uri="{FF2B5EF4-FFF2-40B4-BE49-F238E27FC236}">
                  <a16:creationId xmlns:a16="http://schemas.microsoft.com/office/drawing/2014/main" xmlns="" id="{59B7CFDA-FC83-4685-867F-D85B93F01A39}"/>
                </a:ext>
              </a:extLst>
            </p:cNvPr>
            <p:cNvSpPr/>
            <p:nvPr/>
          </p:nvSpPr>
          <p:spPr>
            <a:xfrm rot="5400000" flipH="1">
              <a:off x="3216360" y="6049584"/>
              <a:ext cx="363474" cy="212821"/>
            </a:xfrm>
            <a:custGeom>
              <a:avLst/>
              <a:gdLst>
                <a:gd name="connsiteX0" fmla="*/ 0 w 363474"/>
                <a:gd name="connsiteY0" fmla="*/ 212821 h 212821"/>
                <a:gd name="connsiteX1" fmla="*/ 175460 w 363474"/>
                <a:gd name="connsiteY1" fmla="*/ 0 h 212821"/>
                <a:gd name="connsiteX2" fmla="*/ 363474 w 363474"/>
                <a:gd name="connsiteY2" fmla="*/ 212821 h 212821"/>
                <a:gd name="connsiteX3" fmla="*/ 0 w 363474"/>
                <a:gd name="connsiteY3" fmla="*/ 212821 h 212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3474" h="212821" fill="none" extrusionOk="0">
                  <a:moveTo>
                    <a:pt x="0" y="212821"/>
                  </a:moveTo>
                  <a:cubicBezTo>
                    <a:pt x="86212" y="114923"/>
                    <a:pt x="103505" y="71847"/>
                    <a:pt x="175460" y="0"/>
                  </a:cubicBezTo>
                  <a:cubicBezTo>
                    <a:pt x="243207" y="95808"/>
                    <a:pt x="293528" y="122663"/>
                    <a:pt x="363474" y="212821"/>
                  </a:cubicBezTo>
                  <a:cubicBezTo>
                    <a:pt x="285531" y="205568"/>
                    <a:pt x="115771" y="226494"/>
                    <a:pt x="0" y="212821"/>
                  </a:cubicBezTo>
                  <a:close/>
                </a:path>
                <a:path w="363474" h="212821" stroke="0" extrusionOk="0">
                  <a:moveTo>
                    <a:pt x="0" y="212821"/>
                  </a:moveTo>
                  <a:cubicBezTo>
                    <a:pt x="71764" y="108796"/>
                    <a:pt x="85691" y="87482"/>
                    <a:pt x="175460" y="0"/>
                  </a:cubicBezTo>
                  <a:cubicBezTo>
                    <a:pt x="265893" y="99802"/>
                    <a:pt x="299064" y="127038"/>
                    <a:pt x="363474" y="212821"/>
                  </a:cubicBezTo>
                  <a:cubicBezTo>
                    <a:pt x="262726" y="211447"/>
                    <a:pt x="168668" y="218567"/>
                    <a:pt x="0" y="212821"/>
                  </a:cubicBezTo>
                  <a:close/>
                </a:path>
              </a:pathLst>
            </a:custGeom>
            <a:solidFill>
              <a:srgbClr val="8BD0FF"/>
            </a:solidFill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852468943">
                    <a:prstGeom prst="triangle">
                      <a:avLst>
                        <a:gd name="adj" fmla="val 48273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/>
            </a:p>
          </p:txBody>
        </p:sp>
        <p:sp>
          <p:nvSpPr>
            <p:cNvPr id="48" name="자유형 13">
              <a:extLst>
                <a:ext uri="{FF2B5EF4-FFF2-40B4-BE49-F238E27FC236}">
                  <a16:creationId xmlns:a16="http://schemas.microsoft.com/office/drawing/2014/main" xmlns="" id="{A378E5A5-A6AD-405C-B24E-A6010AA25CD5}"/>
                </a:ext>
              </a:extLst>
            </p:cNvPr>
            <p:cNvSpPr/>
            <p:nvPr/>
          </p:nvSpPr>
          <p:spPr>
            <a:xfrm>
              <a:off x="420648" y="5777836"/>
              <a:ext cx="451450" cy="564896"/>
            </a:xfrm>
            <a:custGeom>
              <a:avLst/>
              <a:gdLst>
                <a:gd name="connsiteX0" fmla="*/ 0 w 451450"/>
                <a:gd name="connsiteY0" fmla="*/ 0 h 564896"/>
                <a:gd name="connsiteX1" fmla="*/ 451450 w 451450"/>
                <a:gd name="connsiteY1" fmla="*/ 0 h 564896"/>
                <a:gd name="connsiteX2" fmla="*/ 451450 w 451450"/>
                <a:gd name="connsiteY2" fmla="*/ 564896 h 564896"/>
                <a:gd name="connsiteX3" fmla="*/ 0 w 451450"/>
                <a:gd name="connsiteY3" fmla="*/ 564896 h 564896"/>
                <a:gd name="connsiteX4" fmla="*/ 134828 w 451450"/>
                <a:gd name="connsiteY4" fmla="*/ 282448 h 564896"/>
                <a:gd name="connsiteX5" fmla="*/ 0 w 451450"/>
                <a:gd name="connsiteY5" fmla="*/ 0 h 564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1450" h="564896" fill="none" extrusionOk="0">
                  <a:moveTo>
                    <a:pt x="0" y="0"/>
                  </a:moveTo>
                  <a:cubicBezTo>
                    <a:pt x="151145" y="2597"/>
                    <a:pt x="298632" y="14979"/>
                    <a:pt x="451450" y="0"/>
                  </a:cubicBezTo>
                  <a:cubicBezTo>
                    <a:pt x="476912" y="281099"/>
                    <a:pt x="476605" y="402515"/>
                    <a:pt x="451450" y="564896"/>
                  </a:cubicBezTo>
                  <a:cubicBezTo>
                    <a:pt x="344556" y="565138"/>
                    <a:pt x="140126" y="562780"/>
                    <a:pt x="0" y="564896"/>
                  </a:cubicBezTo>
                  <a:cubicBezTo>
                    <a:pt x="21287" y="494291"/>
                    <a:pt x="87715" y="394475"/>
                    <a:pt x="134828" y="282448"/>
                  </a:cubicBezTo>
                  <a:cubicBezTo>
                    <a:pt x="91663" y="158464"/>
                    <a:pt x="28850" y="88838"/>
                    <a:pt x="0" y="0"/>
                  </a:cubicBezTo>
                  <a:close/>
                </a:path>
                <a:path w="451450" h="564896" stroke="0" extrusionOk="0">
                  <a:moveTo>
                    <a:pt x="0" y="0"/>
                  </a:moveTo>
                  <a:cubicBezTo>
                    <a:pt x="180073" y="-16484"/>
                    <a:pt x="272491" y="11375"/>
                    <a:pt x="451450" y="0"/>
                  </a:cubicBezTo>
                  <a:cubicBezTo>
                    <a:pt x="451345" y="249887"/>
                    <a:pt x="430138" y="297695"/>
                    <a:pt x="451450" y="564896"/>
                  </a:cubicBezTo>
                  <a:cubicBezTo>
                    <a:pt x="339460" y="579672"/>
                    <a:pt x="211430" y="570018"/>
                    <a:pt x="0" y="564896"/>
                  </a:cubicBezTo>
                  <a:cubicBezTo>
                    <a:pt x="36996" y="503254"/>
                    <a:pt x="62959" y="399846"/>
                    <a:pt x="134828" y="282448"/>
                  </a:cubicBezTo>
                  <a:cubicBezTo>
                    <a:pt x="117093" y="210202"/>
                    <a:pt x="52744" y="107037"/>
                    <a:pt x="0" y="0"/>
                  </a:cubicBez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2669375926">
                    <a:custGeom>
                      <a:avLst/>
                      <a:gdLst>
                        <a:gd name="connsiteX0" fmla="*/ 0 w 1651463"/>
                        <a:gd name="connsiteY0" fmla="*/ 0 h 1371600"/>
                        <a:gd name="connsiteX1" fmla="*/ 1651463 w 1651463"/>
                        <a:gd name="connsiteY1" fmla="*/ 0 h 1371600"/>
                        <a:gd name="connsiteX2" fmla="*/ 1651463 w 1651463"/>
                        <a:gd name="connsiteY2" fmla="*/ 1371600 h 1371600"/>
                        <a:gd name="connsiteX3" fmla="*/ 0 w 1651463"/>
                        <a:gd name="connsiteY3" fmla="*/ 1371600 h 1371600"/>
                        <a:gd name="connsiteX4" fmla="*/ 493220 w 1651463"/>
                        <a:gd name="connsiteY4" fmla="*/ 685800 h 13716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651463" h="1371600">
                          <a:moveTo>
                            <a:pt x="0" y="0"/>
                          </a:moveTo>
                          <a:lnTo>
                            <a:pt x="1651463" y="0"/>
                          </a:lnTo>
                          <a:lnTo>
                            <a:pt x="1651463" y="1371600"/>
                          </a:lnTo>
                          <a:lnTo>
                            <a:pt x="0" y="1371600"/>
                          </a:lnTo>
                          <a:lnTo>
                            <a:pt x="493220" y="685800"/>
                          </a:ln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sz="4800" spc="-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배달의민족 을지로체" panose="020B0600000101010101" pitchFamily="34" charset="-127"/>
                <a:ea typeface="배달의민족 을지로체" panose="020B0600000101010101" pitchFamily="34" charset="-127"/>
              </a:endParaRPr>
            </a:p>
          </p:txBody>
        </p:sp>
        <p:sp>
          <p:nvSpPr>
            <p:cNvPr id="49" name="이등변 삼각형 70">
              <a:extLst>
                <a:ext uri="{FF2B5EF4-FFF2-40B4-BE49-F238E27FC236}">
                  <a16:creationId xmlns:a16="http://schemas.microsoft.com/office/drawing/2014/main" xmlns="" id="{D1E6D7D1-B080-45C9-A761-4860294587C7}"/>
                </a:ext>
              </a:extLst>
            </p:cNvPr>
            <p:cNvSpPr/>
            <p:nvPr/>
          </p:nvSpPr>
          <p:spPr>
            <a:xfrm rot="16200000">
              <a:off x="582477" y="6046012"/>
              <a:ext cx="363474" cy="213402"/>
            </a:xfrm>
            <a:custGeom>
              <a:avLst/>
              <a:gdLst>
                <a:gd name="connsiteX0" fmla="*/ 0 w 363474"/>
                <a:gd name="connsiteY0" fmla="*/ 213402 h 213402"/>
                <a:gd name="connsiteX1" fmla="*/ 175460 w 363474"/>
                <a:gd name="connsiteY1" fmla="*/ 0 h 213402"/>
                <a:gd name="connsiteX2" fmla="*/ 363474 w 363474"/>
                <a:gd name="connsiteY2" fmla="*/ 213402 h 213402"/>
                <a:gd name="connsiteX3" fmla="*/ 0 w 363474"/>
                <a:gd name="connsiteY3" fmla="*/ 213402 h 213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3474" h="213402" fill="none" extrusionOk="0">
                  <a:moveTo>
                    <a:pt x="0" y="213402"/>
                  </a:moveTo>
                  <a:cubicBezTo>
                    <a:pt x="80760" y="134508"/>
                    <a:pt x="146608" y="54976"/>
                    <a:pt x="175460" y="0"/>
                  </a:cubicBezTo>
                  <a:cubicBezTo>
                    <a:pt x="239581" y="66543"/>
                    <a:pt x="312520" y="164623"/>
                    <a:pt x="363474" y="213402"/>
                  </a:cubicBezTo>
                  <a:cubicBezTo>
                    <a:pt x="219776" y="202133"/>
                    <a:pt x="132004" y="212431"/>
                    <a:pt x="0" y="213402"/>
                  </a:cubicBezTo>
                  <a:close/>
                </a:path>
                <a:path w="363474" h="213402" stroke="0" extrusionOk="0">
                  <a:moveTo>
                    <a:pt x="0" y="213402"/>
                  </a:moveTo>
                  <a:cubicBezTo>
                    <a:pt x="36035" y="156176"/>
                    <a:pt x="82450" y="99334"/>
                    <a:pt x="175460" y="0"/>
                  </a:cubicBezTo>
                  <a:cubicBezTo>
                    <a:pt x="253579" y="84512"/>
                    <a:pt x="319191" y="164219"/>
                    <a:pt x="363474" y="213402"/>
                  </a:cubicBezTo>
                  <a:cubicBezTo>
                    <a:pt x="273922" y="228547"/>
                    <a:pt x="92588" y="226282"/>
                    <a:pt x="0" y="213402"/>
                  </a:cubicBezTo>
                  <a:close/>
                </a:path>
              </a:pathLst>
            </a:custGeom>
            <a:solidFill>
              <a:srgbClr val="8BD0FF"/>
            </a:solidFill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3570426399">
                    <a:prstGeom prst="triangle">
                      <a:avLst>
                        <a:gd name="adj" fmla="val 48273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/>
            </a:p>
          </p:txBody>
        </p:sp>
        <p:sp>
          <p:nvSpPr>
            <p:cNvPr id="50" name="직사각형 71">
              <a:extLst>
                <a:ext uri="{FF2B5EF4-FFF2-40B4-BE49-F238E27FC236}">
                  <a16:creationId xmlns:a16="http://schemas.microsoft.com/office/drawing/2014/main" xmlns="" id="{AAFBEAB0-A138-4F22-AADC-AB93F7E00D15}"/>
                </a:ext>
              </a:extLst>
            </p:cNvPr>
            <p:cNvSpPr/>
            <p:nvPr/>
          </p:nvSpPr>
          <p:spPr>
            <a:xfrm>
              <a:off x="654254" y="5591076"/>
              <a:ext cx="2852902" cy="564897"/>
            </a:xfrm>
            <a:custGeom>
              <a:avLst/>
              <a:gdLst>
                <a:gd name="connsiteX0" fmla="*/ 0 w 2852902"/>
                <a:gd name="connsiteY0" fmla="*/ 0 h 564897"/>
                <a:gd name="connsiteX1" fmla="*/ 542051 w 2852902"/>
                <a:gd name="connsiteY1" fmla="*/ 0 h 564897"/>
                <a:gd name="connsiteX2" fmla="*/ 1055574 w 2852902"/>
                <a:gd name="connsiteY2" fmla="*/ 0 h 564897"/>
                <a:gd name="connsiteX3" fmla="*/ 1540567 w 2852902"/>
                <a:gd name="connsiteY3" fmla="*/ 0 h 564897"/>
                <a:gd name="connsiteX4" fmla="*/ 2139677 w 2852902"/>
                <a:gd name="connsiteY4" fmla="*/ 0 h 564897"/>
                <a:gd name="connsiteX5" fmla="*/ 2852902 w 2852902"/>
                <a:gd name="connsiteY5" fmla="*/ 0 h 564897"/>
                <a:gd name="connsiteX6" fmla="*/ 2852902 w 2852902"/>
                <a:gd name="connsiteY6" fmla="*/ 564897 h 564897"/>
                <a:gd name="connsiteX7" fmla="*/ 2310851 w 2852902"/>
                <a:gd name="connsiteY7" fmla="*/ 564897 h 564897"/>
                <a:gd name="connsiteX8" fmla="*/ 1683212 w 2852902"/>
                <a:gd name="connsiteY8" fmla="*/ 564897 h 564897"/>
                <a:gd name="connsiteX9" fmla="*/ 1112632 w 2852902"/>
                <a:gd name="connsiteY9" fmla="*/ 564897 h 564897"/>
                <a:gd name="connsiteX10" fmla="*/ 0 w 2852902"/>
                <a:gd name="connsiteY10" fmla="*/ 564897 h 564897"/>
                <a:gd name="connsiteX11" fmla="*/ 0 w 2852902"/>
                <a:gd name="connsiteY11" fmla="*/ 0 h 564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852902" h="564897" fill="none" extrusionOk="0">
                  <a:moveTo>
                    <a:pt x="0" y="0"/>
                  </a:moveTo>
                  <a:cubicBezTo>
                    <a:pt x="230643" y="-26254"/>
                    <a:pt x="411103" y="15352"/>
                    <a:pt x="542051" y="0"/>
                  </a:cubicBezTo>
                  <a:cubicBezTo>
                    <a:pt x="672999" y="-15352"/>
                    <a:pt x="916283" y="-20693"/>
                    <a:pt x="1055574" y="0"/>
                  </a:cubicBezTo>
                  <a:cubicBezTo>
                    <a:pt x="1194865" y="20693"/>
                    <a:pt x="1317226" y="21837"/>
                    <a:pt x="1540567" y="0"/>
                  </a:cubicBezTo>
                  <a:cubicBezTo>
                    <a:pt x="1763908" y="-21837"/>
                    <a:pt x="1909539" y="20690"/>
                    <a:pt x="2139677" y="0"/>
                  </a:cubicBezTo>
                  <a:cubicBezTo>
                    <a:pt x="2369815" y="-20690"/>
                    <a:pt x="2578150" y="-7024"/>
                    <a:pt x="2852902" y="0"/>
                  </a:cubicBezTo>
                  <a:cubicBezTo>
                    <a:pt x="2827019" y="273296"/>
                    <a:pt x="2861255" y="404535"/>
                    <a:pt x="2852902" y="564897"/>
                  </a:cubicBezTo>
                  <a:cubicBezTo>
                    <a:pt x="2652384" y="559516"/>
                    <a:pt x="2437321" y="564908"/>
                    <a:pt x="2310851" y="564897"/>
                  </a:cubicBezTo>
                  <a:cubicBezTo>
                    <a:pt x="2184381" y="564886"/>
                    <a:pt x="1979947" y="546376"/>
                    <a:pt x="1683212" y="564897"/>
                  </a:cubicBezTo>
                  <a:cubicBezTo>
                    <a:pt x="1386477" y="583418"/>
                    <a:pt x="1335472" y="552526"/>
                    <a:pt x="1112632" y="564897"/>
                  </a:cubicBezTo>
                  <a:cubicBezTo>
                    <a:pt x="889792" y="577268"/>
                    <a:pt x="443309" y="560602"/>
                    <a:pt x="0" y="564897"/>
                  </a:cubicBezTo>
                  <a:cubicBezTo>
                    <a:pt x="-14620" y="333748"/>
                    <a:pt x="16093" y="193081"/>
                    <a:pt x="0" y="0"/>
                  </a:cubicBezTo>
                  <a:close/>
                </a:path>
                <a:path w="2852902" h="564897" stroke="0" extrusionOk="0">
                  <a:moveTo>
                    <a:pt x="0" y="0"/>
                  </a:moveTo>
                  <a:cubicBezTo>
                    <a:pt x="188077" y="10054"/>
                    <a:pt x="392032" y="-29127"/>
                    <a:pt x="627638" y="0"/>
                  </a:cubicBezTo>
                  <a:cubicBezTo>
                    <a:pt x="863244" y="29127"/>
                    <a:pt x="952238" y="9962"/>
                    <a:pt x="1112632" y="0"/>
                  </a:cubicBezTo>
                  <a:cubicBezTo>
                    <a:pt x="1273026" y="-9962"/>
                    <a:pt x="1428795" y="-16627"/>
                    <a:pt x="1683212" y="0"/>
                  </a:cubicBezTo>
                  <a:cubicBezTo>
                    <a:pt x="1937629" y="16627"/>
                    <a:pt x="2088194" y="-1842"/>
                    <a:pt x="2196735" y="0"/>
                  </a:cubicBezTo>
                  <a:cubicBezTo>
                    <a:pt x="2305276" y="1842"/>
                    <a:pt x="2586226" y="11955"/>
                    <a:pt x="2852902" y="0"/>
                  </a:cubicBezTo>
                  <a:cubicBezTo>
                    <a:pt x="2838540" y="247023"/>
                    <a:pt x="2841839" y="392377"/>
                    <a:pt x="2852902" y="564897"/>
                  </a:cubicBezTo>
                  <a:cubicBezTo>
                    <a:pt x="2615254" y="588790"/>
                    <a:pt x="2525572" y="584534"/>
                    <a:pt x="2310851" y="564897"/>
                  </a:cubicBezTo>
                  <a:cubicBezTo>
                    <a:pt x="2096130" y="545260"/>
                    <a:pt x="1946742" y="548178"/>
                    <a:pt x="1683212" y="564897"/>
                  </a:cubicBezTo>
                  <a:cubicBezTo>
                    <a:pt x="1419682" y="581616"/>
                    <a:pt x="1414498" y="571850"/>
                    <a:pt x="1198219" y="564897"/>
                  </a:cubicBezTo>
                  <a:cubicBezTo>
                    <a:pt x="981940" y="557944"/>
                    <a:pt x="879588" y="580303"/>
                    <a:pt x="627638" y="564897"/>
                  </a:cubicBezTo>
                  <a:cubicBezTo>
                    <a:pt x="375688" y="549491"/>
                    <a:pt x="205326" y="561293"/>
                    <a:pt x="0" y="564897"/>
                  </a:cubicBezTo>
                  <a:cubicBezTo>
                    <a:pt x="8248" y="340751"/>
                    <a:pt x="-6594" y="153653"/>
                    <a:pt x="0" y="0"/>
                  </a:cubicBez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122005853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sz="48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4367572" y="67334"/>
            <a:ext cx="34898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잘못된 행동의 해결방법</a:t>
            </a:r>
            <a:endParaRPr lang="ko-KR" altLang="en-US" sz="28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54" name="그림 53"/>
          <p:cNvPicPr>
            <a:picLocks noChangeAspect="1"/>
          </p:cNvPicPr>
          <p:nvPr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38" t="15088" r="16283" b="17177"/>
          <a:stretch/>
        </p:blipFill>
        <p:spPr>
          <a:xfrm>
            <a:off x="5079882" y="2053974"/>
            <a:ext cx="451296" cy="386703"/>
          </a:xfrm>
          <a:prstGeom prst="rect">
            <a:avLst/>
          </a:prstGeom>
          <a:effectLst/>
        </p:spPr>
      </p:pic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827BEE44-952A-405E-81A7-87BA21F326CB}"/>
              </a:ext>
            </a:extLst>
          </p:cNvPr>
          <p:cNvSpPr txBox="1"/>
          <p:nvPr/>
        </p:nvSpPr>
        <p:spPr>
          <a:xfrm>
            <a:off x="8375118" y="2889168"/>
            <a:ext cx="29559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-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의도적으로 아이와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시간 보내기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pPr algn="ctr">
              <a:lnSpc>
                <a:spcPct val="150000"/>
              </a:lnSpc>
            </a:pP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온전히 집중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질적으로 즐거운 시간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57" name="그림 56"/>
          <p:cNvPicPr>
            <a:picLocks noChangeAspect="1"/>
          </p:cNvPicPr>
          <p:nvPr/>
        </p:nvPicPr>
        <p:blipFill rotWithShape="1"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22" t="14923" r="16157" b="17756"/>
          <a:stretch/>
        </p:blipFill>
        <p:spPr>
          <a:xfrm>
            <a:off x="1267691" y="2077078"/>
            <a:ext cx="463272" cy="415485"/>
          </a:xfrm>
          <a:prstGeom prst="rect">
            <a:avLst/>
          </a:prstGeom>
          <a:effectLst/>
        </p:spPr>
      </p:pic>
      <p:pic>
        <p:nvPicPr>
          <p:cNvPr id="58" name="그림 57"/>
          <p:cNvPicPr>
            <a:picLocks noChangeAspect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68" t="14923" r="16157" b="16410"/>
          <a:stretch/>
        </p:blipFill>
        <p:spPr>
          <a:xfrm>
            <a:off x="8915399" y="1976696"/>
            <a:ext cx="513441" cy="49421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943949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그룹 66">
            <a:extLst>
              <a:ext uri="{FF2B5EF4-FFF2-40B4-BE49-F238E27FC236}">
                <a16:creationId xmlns:a16="http://schemas.microsoft.com/office/drawing/2014/main" xmlns="" id="{6517D4B4-5737-48D3-A688-7A77A20B53F5}"/>
              </a:ext>
            </a:extLst>
          </p:cNvPr>
          <p:cNvGrpSpPr/>
          <p:nvPr/>
        </p:nvGrpSpPr>
        <p:grpSpPr>
          <a:xfrm>
            <a:off x="1934713" y="412187"/>
            <a:ext cx="7619774" cy="754938"/>
            <a:chOff x="420648" y="5591076"/>
            <a:chExt cx="3320080" cy="754938"/>
          </a:xfrm>
          <a:solidFill>
            <a:srgbClr val="ABDDFF"/>
          </a:solidFill>
        </p:grpSpPr>
        <p:sp>
          <p:nvSpPr>
            <p:cNvPr id="68" name="자유형 19">
              <a:extLst>
                <a:ext uri="{FF2B5EF4-FFF2-40B4-BE49-F238E27FC236}">
                  <a16:creationId xmlns:a16="http://schemas.microsoft.com/office/drawing/2014/main" xmlns="" id="{DDDCB14E-CC49-4A38-AE97-3BA5C03C674C}"/>
                </a:ext>
              </a:extLst>
            </p:cNvPr>
            <p:cNvSpPr/>
            <p:nvPr/>
          </p:nvSpPr>
          <p:spPr>
            <a:xfrm flipH="1">
              <a:off x="3290507" y="5781118"/>
              <a:ext cx="450221" cy="564896"/>
            </a:xfrm>
            <a:custGeom>
              <a:avLst/>
              <a:gdLst>
                <a:gd name="connsiteX0" fmla="*/ 0 w 450221"/>
                <a:gd name="connsiteY0" fmla="*/ 0 h 564896"/>
                <a:gd name="connsiteX1" fmla="*/ 450220 w 450221"/>
                <a:gd name="connsiteY1" fmla="*/ 0 h 564896"/>
                <a:gd name="connsiteX2" fmla="*/ 450220 w 450221"/>
                <a:gd name="connsiteY2" fmla="*/ 564896 h 564896"/>
                <a:gd name="connsiteX3" fmla="*/ 0 w 450221"/>
                <a:gd name="connsiteY3" fmla="*/ 564896 h 564896"/>
                <a:gd name="connsiteX4" fmla="*/ 134461 w 450221"/>
                <a:gd name="connsiteY4" fmla="*/ 282448 h 564896"/>
                <a:gd name="connsiteX5" fmla="*/ 0 w 450221"/>
                <a:gd name="connsiteY5" fmla="*/ 0 h 564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0221" h="564896" fill="none" extrusionOk="0">
                  <a:moveTo>
                    <a:pt x="0" y="0"/>
                  </a:moveTo>
                  <a:cubicBezTo>
                    <a:pt x="124192" y="-9829"/>
                    <a:pt x="358090" y="1418"/>
                    <a:pt x="450220" y="0"/>
                  </a:cubicBezTo>
                  <a:cubicBezTo>
                    <a:pt x="444871" y="184295"/>
                    <a:pt x="466222" y="444674"/>
                    <a:pt x="450220" y="564896"/>
                  </a:cubicBezTo>
                  <a:cubicBezTo>
                    <a:pt x="348405" y="564380"/>
                    <a:pt x="168495" y="553660"/>
                    <a:pt x="0" y="564896"/>
                  </a:cubicBezTo>
                  <a:cubicBezTo>
                    <a:pt x="26856" y="508110"/>
                    <a:pt x="105588" y="364991"/>
                    <a:pt x="134461" y="282448"/>
                  </a:cubicBezTo>
                  <a:cubicBezTo>
                    <a:pt x="87943" y="186688"/>
                    <a:pt x="63997" y="100970"/>
                    <a:pt x="0" y="0"/>
                  </a:cubicBezTo>
                  <a:close/>
                </a:path>
                <a:path w="450221" h="564896" stroke="0" extrusionOk="0">
                  <a:moveTo>
                    <a:pt x="0" y="0"/>
                  </a:moveTo>
                  <a:cubicBezTo>
                    <a:pt x="166341" y="-1009"/>
                    <a:pt x="290957" y="22033"/>
                    <a:pt x="450220" y="0"/>
                  </a:cubicBezTo>
                  <a:cubicBezTo>
                    <a:pt x="426763" y="157859"/>
                    <a:pt x="475292" y="346150"/>
                    <a:pt x="450220" y="564896"/>
                  </a:cubicBezTo>
                  <a:cubicBezTo>
                    <a:pt x="313259" y="584148"/>
                    <a:pt x="125233" y="551330"/>
                    <a:pt x="0" y="564896"/>
                  </a:cubicBezTo>
                  <a:cubicBezTo>
                    <a:pt x="51353" y="481839"/>
                    <a:pt x="96371" y="398502"/>
                    <a:pt x="134461" y="282448"/>
                  </a:cubicBezTo>
                  <a:cubicBezTo>
                    <a:pt x="105594" y="209205"/>
                    <a:pt x="49399" y="97618"/>
                    <a:pt x="0" y="0"/>
                  </a:cubicBez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1352572958">
                    <a:custGeom>
                      <a:avLst/>
                      <a:gdLst>
                        <a:gd name="connsiteX0" fmla="*/ 0 w 1651463"/>
                        <a:gd name="connsiteY0" fmla="*/ 0 h 1371600"/>
                        <a:gd name="connsiteX1" fmla="*/ 1651463 w 1651463"/>
                        <a:gd name="connsiteY1" fmla="*/ 0 h 1371600"/>
                        <a:gd name="connsiteX2" fmla="*/ 1651463 w 1651463"/>
                        <a:gd name="connsiteY2" fmla="*/ 1371600 h 1371600"/>
                        <a:gd name="connsiteX3" fmla="*/ 0 w 1651463"/>
                        <a:gd name="connsiteY3" fmla="*/ 1371600 h 1371600"/>
                        <a:gd name="connsiteX4" fmla="*/ 493220 w 1651463"/>
                        <a:gd name="connsiteY4" fmla="*/ 685800 h 13716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651463" h="1371600">
                          <a:moveTo>
                            <a:pt x="0" y="0"/>
                          </a:moveTo>
                          <a:lnTo>
                            <a:pt x="1651463" y="0"/>
                          </a:lnTo>
                          <a:lnTo>
                            <a:pt x="1651463" y="1371600"/>
                          </a:lnTo>
                          <a:lnTo>
                            <a:pt x="0" y="1371600"/>
                          </a:lnTo>
                          <a:lnTo>
                            <a:pt x="493220" y="685800"/>
                          </a:ln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sz="4800" spc="-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배달의민족 을지로체" panose="020B0600000101010101" pitchFamily="34" charset="-127"/>
                <a:ea typeface="배달의민족 을지로체" panose="020B0600000101010101" pitchFamily="34" charset="-127"/>
              </a:endParaRPr>
            </a:p>
          </p:txBody>
        </p:sp>
        <p:sp>
          <p:nvSpPr>
            <p:cNvPr id="69" name="이등변 삼각형 68">
              <a:extLst>
                <a:ext uri="{FF2B5EF4-FFF2-40B4-BE49-F238E27FC236}">
                  <a16:creationId xmlns:a16="http://schemas.microsoft.com/office/drawing/2014/main" xmlns="" id="{59B7CFDA-FC83-4685-867F-D85B93F01A39}"/>
                </a:ext>
              </a:extLst>
            </p:cNvPr>
            <p:cNvSpPr/>
            <p:nvPr/>
          </p:nvSpPr>
          <p:spPr>
            <a:xfrm rot="5400000" flipH="1">
              <a:off x="3216360" y="6049584"/>
              <a:ext cx="363474" cy="212821"/>
            </a:xfrm>
            <a:custGeom>
              <a:avLst/>
              <a:gdLst>
                <a:gd name="connsiteX0" fmla="*/ 0 w 363474"/>
                <a:gd name="connsiteY0" fmla="*/ 212821 h 212821"/>
                <a:gd name="connsiteX1" fmla="*/ 175460 w 363474"/>
                <a:gd name="connsiteY1" fmla="*/ 0 h 212821"/>
                <a:gd name="connsiteX2" fmla="*/ 363474 w 363474"/>
                <a:gd name="connsiteY2" fmla="*/ 212821 h 212821"/>
                <a:gd name="connsiteX3" fmla="*/ 0 w 363474"/>
                <a:gd name="connsiteY3" fmla="*/ 212821 h 212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3474" h="212821" fill="none" extrusionOk="0">
                  <a:moveTo>
                    <a:pt x="0" y="212821"/>
                  </a:moveTo>
                  <a:cubicBezTo>
                    <a:pt x="86212" y="114923"/>
                    <a:pt x="103505" y="71847"/>
                    <a:pt x="175460" y="0"/>
                  </a:cubicBezTo>
                  <a:cubicBezTo>
                    <a:pt x="243207" y="95808"/>
                    <a:pt x="293528" y="122663"/>
                    <a:pt x="363474" y="212821"/>
                  </a:cubicBezTo>
                  <a:cubicBezTo>
                    <a:pt x="285531" y="205568"/>
                    <a:pt x="115771" y="226494"/>
                    <a:pt x="0" y="212821"/>
                  </a:cubicBezTo>
                  <a:close/>
                </a:path>
                <a:path w="363474" h="212821" stroke="0" extrusionOk="0">
                  <a:moveTo>
                    <a:pt x="0" y="212821"/>
                  </a:moveTo>
                  <a:cubicBezTo>
                    <a:pt x="71764" y="108796"/>
                    <a:pt x="85691" y="87482"/>
                    <a:pt x="175460" y="0"/>
                  </a:cubicBezTo>
                  <a:cubicBezTo>
                    <a:pt x="265893" y="99802"/>
                    <a:pt x="299064" y="127038"/>
                    <a:pt x="363474" y="212821"/>
                  </a:cubicBezTo>
                  <a:cubicBezTo>
                    <a:pt x="262726" y="211447"/>
                    <a:pt x="168668" y="218567"/>
                    <a:pt x="0" y="212821"/>
                  </a:cubicBezTo>
                  <a:close/>
                </a:path>
              </a:pathLst>
            </a:custGeom>
            <a:solidFill>
              <a:srgbClr val="8BD0FF"/>
            </a:solidFill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852468943">
                    <a:prstGeom prst="triangle">
                      <a:avLst>
                        <a:gd name="adj" fmla="val 48273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/>
            </a:p>
          </p:txBody>
        </p:sp>
        <p:sp>
          <p:nvSpPr>
            <p:cNvPr id="70" name="자유형 13">
              <a:extLst>
                <a:ext uri="{FF2B5EF4-FFF2-40B4-BE49-F238E27FC236}">
                  <a16:creationId xmlns:a16="http://schemas.microsoft.com/office/drawing/2014/main" xmlns="" id="{A378E5A5-A6AD-405C-B24E-A6010AA25CD5}"/>
                </a:ext>
              </a:extLst>
            </p:cNvPr>
            <p:cNvSpPr/>
            <p:nvPr/>
          </p:nvSpPr>
          <p:spPr>
            <a:xfrm>
              <a:off x="420648" y="5777836"/>
              <a:ext cx="451450" cy="564896"/>
            </a:xfrm>
            <a:custGeom>
              <a:avLst/>
              <a:gdLst>
                <a:gd name="connsiteX0" fmla="*/ 0 w 451450"/>
                <a:gd name="connsiteY0" fmla="*/ 0 h 564896"/>
                <a:gd name="connsiteX1" fmla="*/ 451450 w 451450"/>
                <a:gd name="connsiteY1" fmla="*/ 0 h 564896"/>
                <a:gd name="connsiteX2" fmla="*/ 451450 w 451450"/>
                <a:gd name="connsiteY2" fmla="*/ 564896 h 564896"/>
                <a:gd name="connsiteX3" fmla="*/ 0 w 451450"/>
                <a:gd name="connsiteY3" fmla="*/ 564896 h 564896"/>
                <a:gd name="connsiteX4" fmla="*/ 134828 w 451450"/>
                <a:gd name="connsiteY4" fmla="*/ 282448 h 564896"/>
                <a:gd name="connsiteX5" fmla="*/ 0 w 451450"/>
                <a:gd name="connsiteY5" fmla="*/ 0 h 564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51450" h="564896" fill="none" extrusionOk="0">
                  <a:moveTo>
                    <a:pt x="0" y="0"/>
                  </a:moveTo>
                  <a:cubicBezTo>
                    <a:pt x="151145" y="2597"/>
                    <a:pt x="298632" y="14979"/>
                    <a:pt x="451450" y="0"/>
                  </a:cubicBezTo>
                  <a:cubicBezTo>
                    <a:pt x="476912" y="281099"/>
                    <a:pt x="476605" y="402515"/>
                    <a:pt x="451450" y="564896"/>
                  </a:cubicBezTo>
                  <a:cubicBezTo>
                    <a:pt x="344556" y="565138"/>
                    <a:pt x="140126" y="562780"/>
                    <a:pt x="0" y="564896"/>
                  </a:cubicBezTo>
                  <a:cubicBezTo>
                    <a:pt x="21287" y="494291"/>
                    <a:pt x="87715" y="394475"/>
                    <a:pt x="134828" y="282448"/>
                  </a:cubicBezTo>
                  <a:cubicBezTo>
                    <a:pt x="91663" y="158464"/>
                    <a:pt x="28850" y="88838"/>
                    <a:pt x="0" y="0"/>
                  </a:cubicBezTo>
                  <a:close/>
                </a:path>
                <a:path w="451450" h="564896" stroke="0" extrusionOk="0">
                  <a:moveTo>
                    <a:pt x="0" y="0"/>
                  </a:moveTo>
                  <a:cubicBezTo>
                    <a:pt x="180073" y="-16484"/>
                    <a:pt x="272491" y="11375"/>
                    <a:pt x="451450" y="0"/>
                  </a:cubicBezTo>
                  <a:cubicBezTo>
                    <a:pt x="451345" y="249887"/>
                    <a:pt x="430138" y="297695"/>
                    <a:pt x="451450" y="564896"/>
                  </a:cubicBezTo>
                  <a:cubicBezTo>
                    <a:pt x="339460" y="579672"/>
                    <a:pt x="211430" y="570018"/>
                    <a:pt x="0" y="564896"/>
                  </a:cubicBezTo>
                  <a:cubicBezTo>
                    <a:pt x="36996" y="503254"/>
                    <a:pt x="62959" y="399846"/>
                    <a:pt x="134828" y="282448"/>
                  </a:cubicBezTo>
                  <a:cubicBezTo>
                    <a:pt x="117093" y="210202"/>
                    <a:pt x="52744" y="107037"/>
                    <a:pt x="0" y="0"/>
                  </a:cubicBez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2669375926">
                    <a:custGeom>
                      <a:avLst/>
                      <a:gdLst>
                        <a:gd name="connsiteX0" fmla="*/ 0 w 1651463"/>
                        <a:gd name="connsiteY0" fmla="*/ 0 h 1371600"/>
                        <a:gd name="connsiteX1" fmla="*/ 1651463 w 1651463"/>
                        <a:gd name="connsiteY1" fmla="*/ 0 h 1371600"/>
                        <a:gd name="connsiteX2" fmla="*/ 1651463 w 1651463"/>
                        <a:gd name="connsiteY2" fmla="*/ 1371600 h 1371600"/>
                        <a:gd name="connsiteX3" fmla="*/ 0 w 1651463"/>
                        <a:gd name="connsiteY3" fmla="*/ 1371600 h 1371600"/>
                        <a:gd name="connsiteX4" fmla="*/ 493220 w 1651463"/>
                        <a:gd name="connsiteY4" fmla="*/ 685800 h 137160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</a:cxnLst>
                      <a:rect l="l" t="t" r="r" b="b"/>
                      <a:pathLst>
                        <a:path w="1651463" h="1371600">
                          <a:moveTo>
                            <a:pt x="0" y="0"/>
                          </a:moveTo>
                          <a:lnTo>
                            <a:pt x="1651463" y="0"/>
                          </a:lnTo>
                          <a:lnTo>
                            <a:pt x="1651463" y="1371600"/>
                          </a:lnTo>
                          <a:lnTo>
                            <a:pt x="0" y="1371600"/>
                          </a:lnTo>
                          <a:lnTo>
                            <a:pt x="493220" y="685800"/>
                          </a:lnTo>
                          <a:close/>
                        </a:path>
                      </a:pathLst>
                    </a:cu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sz="4800" spc="-3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배달의민족 을지로체" panose="020B0600000101010101" pitchFamily="34" charset="-127"/>
                <a:ea typeface="배달의민족 을지로체" panose="020B0600000101010101" pitchFamily="34" charset="-127"/>
              </a:endParaRPr>
            </a:p>
          </p:txBody>
        </p:sp>
        <p:sp>
          <p:nvSpPr>
            <p:cNvPr id="71" name="이등변 삼각형 70">
              <a:extLst>
                <a:ext uri="{FF2B5EF4-FFF2-40B4-BE49-F238E27FC236}">
                  <a16:creationId xmlns:a16="http://schemas.microsoft.com/office/drawing/2014/main" xmlns="" id="{D1E6D7D1-B080-45C9-A761-4860294587C7}"/>
                </a:ext>
              </a:extLst>
            </p:cNvPr>
            <p:cNvSpPr/>
            <p:nvPr/>
          </p:nvSpPr>
          <p:spPr>
            <a:xfrm rot="16200000">
              <a:off x="582477" y="6046012"/>
              <a:ext cx="363474" cy="213402"/>
            </a:xfrm>
            <a:custGeom>
              <a:avLst/>
              <a:gdLst>
                <a:gd name="connsiteX0" fmla="*/ 0 w 363474"/>
                <a:gd name="connsiteY0" fmla="*/ 213402 h 213402"/>
                <a:gd name="connsiteX1" fmla="*/ 175460 w 363474"/>
                <a:gd name="connsiteY1" fmla="*/ 0 h 213402"/>
                <a:gd name="connsiteX2" fmla="*/ 363474 w 363474"/>
                <a:gd name="connsiteY2" fmla="*/ 213402 h 213402"/>
                <a:gd name="connsiteX3" fmla="*/ 0 w 363474"/>
                <a:gd name="connsiteY3" fmla="*/ 213402 h 2134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3474" h="213402" fill="none" extrusionOk="0">
                  <a:moveTo>
                    <a:pt x="0" y="213402"/>
                  </a:moveTo>
                  <a:cubicBezTo>
                    <a:pt x="80760" y="134508"/>
                    <a:pt x="146608" y="54976"/>
                    <a:pt x="175460" y="0"/>
                  </a:cubicBezTo>
                  <a:cubicBezTo>
                    <a:pt x="239581" y="66543"/>
                    <a:pt x="312520" y="164623"/>
                    <a:pt x="363474" y="213402"/>
                  </a:cubicBezTo>
                  <a:cubicBezTo>
                    <a:pt x="219776" y="202133"/>
                    <a:pt x="132004" y="212431"/>
                    <a:pt x="0" y="213402"/>
                  </a:cubicBezTo>
                  <a:close/>
                </a:path>
                <a:path w="363474" h="213402" stroke="0" extrusionOk="0">
                  <a:moveTo>
                    <a:pt x="0" y="213402"/>
                  </a:moveTo>
                  <a:cubicBezTo>
                    <a:pt x="36035" y="156176"/>
                    <a:pt x="82450" y="99334"/>
                    <a:pt x="175460" y="0"/>
                  </a:cubicBezTo>
                  <a:cubicBezTo>
                    <a:pt x="253579" y="84512"/>
                    <a:pt x="319191" y="164219"/>
                    <a:pt x="363474" y="213402"/>
                  </a:cubicBezTo>
                  <a:cubicBezTo>
                    <a:pt x="273922" y="228547"/>
                    <a:pt x="92588" y="226282"/>
                    <a:pt x="0" y="213402"/>
                  </a:cubicBezTo>
                  <a:close/>
                </a:path>
              </a:pathLst>
            </a:custGeom>
            <a:solidFill>
              <a:srgbClr val="8BD0FF"/>
            </a:solidFill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3570426399">
                    <a:prstGeom prst="triangle">
                      <a:avLst>
                        <a:gd name="adj" fmla="val 48273"/>
                      </a:avLst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/>
            </a:p>
          </p:txBody>
        </p:sp>
        <p:sp>
          <p:nvSpPr>
            <p:cNvPr id="72" name="직사각형 71">
              <a:extLst>
                <a:ext uri="{FF2B5EF4-FFF2-40B4-BE49-F238E27FC236}">
                  <a16:creationId xmlns:a16="http://schemas.microsoft.com/office/drawing/2014/main" xmlns="" id="{AAFBEAB0-A138-4F22-AADC-AB93F7E00D15}"/>
                </a:ext>
              </a:extLst>
            </p:cNvPr>
            <p:cNvSpPr/>
            <p:nvPr/>
          </p:nvSpPr>
          <p:spPr>
            <a:xfrm>
              <a:off x="654254" y="5591076"/>
              <a:ext cx="2852902" cy="564897"/>
            </a:xfrm>
            <a:custGeom>
              <a:avLst/>
              <a:gdLst>
                <a:gd name="connsiteX0" fmla="*/ 0 w 2852902"/>
                <a:gd name="connsiteY0" fmla="*/ 0 h 564897"/>
                <a:gd name="connsiteX1" fmla="*/ 542051 w 2852902"/>
                <a:gd name="connsiteY1" fmla="*/ 0 h 564897"/>
                <a:gd name="connsiteX2" fmla="*/ 1055574 w 2852902"/>
                <a:gd name="connsiteY2" fmla="*/ 0 h 564897"/>
                <a:gd name="connsiteX3" fmla="*/ 1540567 w 2852902"/>
                <a:gd name="connsiteY3" fmla="*/ 0 h 564897"/>
                <a:gd name="connsiteX4" fmla="*/ 2139677 w 2852902"/>
                <a:gd name="connsiteY4" fmla="*/ 0 h 564897"/>
                <a:gd name="connsiteX5" fmla="*/ 2852902 w 2852902"/>
                <a:gd name="connsiteY5" fmla="*/ 0 h 564897"/>
                <a:gd name="connsiteX6" fmla="*/ 2852902 w 2852902"/>
                <a:gd name="connsiteY6" fmla="*/ 564897 h 564897"/>
                <a:gd name="connsiteX7" fmla="*/ 2310851 w 2852902"/>
                <a:gd name="connsiteY7" fmla="*/ 564897 h 564897"/>
                <a:gd name="connsiteX8" fmla="*/ 1683212 w 2852902"/>
                <a:gd name="connsiteY8" fmla="*/ 564897 h 564897"/>
                <a:gd name="connsiteX9" fmla="*/ 1112632 w 2852902"/>
                <a:gd name="connsiteY9" fmla="*/ 564897 h 564897"/>
                <a:gd name="connsiteX10" fmla="*/ 0 w 2852902"/>
                <a:gd name="connsiteY10" fmla="*/ 564897 h 564897"/>
                <a:gd name="connsiteX11" fmla="*/ 0 w 2852902"/>
                <a:gd name="connsiteY11" fmla="*/ 0 h 564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852902" h="564897" fill="none" extrusionOk="0">
                  <a:moveTo>
                    <a:pt x="0" y="0"/>
                  </a:moveTo>
                  <a:cubicBezTo>
                    <a:pt x="230643" y="-26254"/>
                    <a:pt x="411103" y="15352"/>
                    <a:pt x="542051" y="0"/>
                  </a:cubicBezTo>
                  <a:cubicBezTo>
                    <a:pt x="672999" y="-15352"/>
                    <a:pt x="916283" y="-20693"/>
                    <a:pt x="1055574" y="0"/>
                  </a:cubicBezTo>
                  <a:cubicBezTo>
                    <a:pt x="1194865" y="20693"/>
                    <a:pt x="1317226" y="21837"/>
                    <a:pt x="1540567" y="0"/>
                  </a:cubicBezTo>
                  <a:cubicBezTo>
                    <a:pt x="1763908" y="-21837"/>
                    <a:pt x="1909539" y="20690"/>
                    <a:pt x="2139677" y="0"/>
                  </a:cubicBezTo>
                  <a:cubicBezTo>
                    <a:pt x="2369815" y="-20690"/>
                    <a:pt x="2578150" y="-7024"/>
                    <a:pt x="2852902" y="0"/>
                  </a:cubicBezTo>
                  <a:cubicBezTo>
                    <a:pt x="2827019" y="273296"/>
                    <a:pt x="2861255" y="404535"/>
                    <a:pt x="2852902" y="564897"/>
                  </a:cubicBezTo>
                  <a:cubicBezTo>
                    <a:pt x="2652384" y="559516"/>
                    <a:pt x="2437321" y="564908"/>
                    <a:pt x="2310851" y="564897"/>
                  </a:cubicBezTo>
                  <a:cubicBezTo>
                    <a:pt x="2184381" y="564886"/>
                    <a:pt x="1979947" y="546376"/>
                    <a:pt x="1683212" y="564897"/>
                  </a:cubicBezTo>
                  <a:cubicBezTo>
                    <a:pt x="1386477" y="583418"/>
                    <a:pt x="1335472" y="552526"/>
                    <a:pt x="1112632" y="564897"/>
                  </a:cubicBezTo>
                  <a:cubicBezTo>
                    <a:pt x="889792" y="577268"/>
                    <a:pt x="443309" y="560602"/>
                    <a:pt x="0" y="564897"/>
                  </a:cubicBezTo>
                  <a:cubicBezTo>
                    <a:pt x="-14620" y="333748"/>
                    <a:pt x="16093" y="193081"/>
                    <a:pt x="0" y="0"/>
                  </a:cubicBezTo>
                  <a:close/>
                </a:path>
                <a:path w="2852902" h="564897" stroke="0" extrusionOk="0">
                  <a:moveTo>
                    <a:pt x="0" y="0"/>
                  </a:moveTo>
                  <a:cubicBezTo>
                    <a:pt x="188077" y="10054"/>
                    <a:pt x="392032" y="-29127"/>
                    <a:pt x="627638" y="0"/>
                  </a:cubicBezTo>
                  <a:cubicBezTo>
                    <a:pt x="863244" y="29127"/>
                    <a:pt x="952238" y="9962"/>
                    <a:pt x="1112632" y="0"/>
                  </a:cubicBezTo>
                  <a:cubicBezTo>
                    <a:pt x="1273026" y="-9962"/>
                    <a:pt x="1428795" y="-16627"/>
                    <a:pt x="1683212" y="0"/>
                  </a:cubicBezTo>
                  <a:cubicBezTo>
                    <a:pt x="1937629" y="16627"/>
                    <a:pt x="2088194" y="-1842"/>
                    <a:pt x="2196735" y="0"/>
                  </a:cubicBezTo>
                  <a:cubicBezTo>
                    <a:pt x="2305276" y="1842"/>
                    <a:pt x="2586226" y="11955"/>
                    <a:pt x="2852902" y="0"/>
                  </a:cubicBezTo>
                  <a:cubicBezTo>
                    <a:pt x="2838540" y="247023"/>
                    <a:pt x="2841839" y="392377"/>
                    <a:pt x="2852902" y="564897"/>
                  </a:cubicBezTo>
                  <a:cubicBezTo>
                    <a:pt x="2615254" y="588790"/>
                    <a:pt x="2525572" y="584534"/>
                    <a:pt x="2310851" y="564897"/>
                  </a:cubicBezTo>
                  <a:cubicBezTo>
                    <a:pt x="2096130" y="545260"/>
                    <a:pt x="1946742" y="548178"/>
                    <a:pt x="1683212" y="564897"/>
                  </a:cubicBezTo>
                  <a:cubicBezTo>
                    <a:pt x="1419682" y="581616"/>
                    <a:pt x="1414498" y="571850"/>
                    <a:pt x="1198219" y="564897"/>
                  </a:cubicBezTo>
                  <a:cubicBezTo>
                    <a:pt x="981940" y="557944"/>
                    <a:pt x="879588" y="580303"/>
                    <a:pt x="627638" y="564897"/>
                  </a:cubicBezTo>
                  <a:cubicBezTo>
                    <a:pt x="375688" y="549491"/>
                    <a:pt x="205326" y="561293"/>
                    <a:pt x="0" y="564897"/>
                  </a:cubicBezTo>
                  <a:cubicBezTo>
                    <a:pt x="8248" y="340751"/>
                    <a:pt x="-6594" y="153653"/>
                    <a:pt x="0" y="0"/>
                  </a:cubicBezTo>
                  <a:close/>
                </a:path>
              </a:pathLst>
            </a:custGeom>
            <a:grpFill/>
            <a:ln w="19050">
              <a:solidFill>
                <a:schemeClr val="bg1"/>
              </a:solidFill>
              <a:extLst>
                <a:ext uri="{C807C97D-BFC1-408E-A445-0C87EB9F89A2}">
                  <ask:lineSketchStyleProps xmlns:ask="http://schemas.microsoft.com/office/drawing/2018/sketchyshapes" xmlns="" sd="1220058532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ko-KR" altLang="en-US" sz="4800" dirty="0">
                <a:solidFill>
                  <a:schemeClr val="tx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2637358" y="313003"/>
            <a:ext cx="6286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28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자신의 의사와 감정 전달하는 방법 연습하기  </a:t>
            </a:r>
            <a:endParaRPr lang="ko-KR" altLang="en-US" sz="28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xmlns="" id="{4B4F6E92-8322-475A-BE12-CF3AA9686AF4}"/>
              </a:ext>
            </a:extLst>
          </p:cNvPr>
          <p:cNvSpPr/>
          <p:nvPr/>
        </p:nvSpPr>
        <p:spPr>
          <a:xfrm>
            <a:off x="2503276" y="1520273"/>
            <a:ext cx="36263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1.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짧고 단호하게 행동제지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4" name="직사각형 33">
            <a:extLst>
              <a:ext uri="{FF2B5EF4-FFF2-40B4-BE49-F238E27FC236}">
                <a16:creationId xmlns:a16="http://schemas.microsoft.com/office/drawing/2014/main" xmlns="" id="{4B4F6E92-8322-475A-BE12-CF3AA9686AF4}"/>
              </a:ext>
            </a:extLst>
          </p:cNvPr>
          <p:cNvSpPr/>
          <p:nvPr/>
        </p:nvSpPr>
        <p:spPr>
          <a:xfrm>
            <a:off x="2503276" y="2022870"/>
            <a:ext cx="38843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예를 들어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안돼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sz="24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안돼는거야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endParaRPr lang="en-US" altLang="ko-KR" sz="2400" dirty="0" smtClean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xmlns="" id="{4B4F6E92-8322-475A-BE12-CF3AA9686AF4}"/>
              </a:ext>
            </a:extLst>
          </p:cNvPr>
          <p:cNvSpPr/>
          <p:nvPr/>
        </p:nvSpPr>
        <p:spPr>
          <a:xfrm>
            <a:off x="2503276" y="2789591"/>
            <a:ext cx="78552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2.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감정을 공감하기 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아이의 마음을 공감해주어야 해요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xmlns="" id="{4B4F6E92-8322-475A-BE12-CF3AA9686AF4}"/>
              </a:ext>
            </a:extLst>
          </p:cNvPr>
          <p:cNvSpPr/>
          <p:nvPr/>
        </p:nvSpPr>
        <p:spPr>
          <a:xfrm>
            <a:off x="2503276" y="3258991"/>
            <a:ext cx="83167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예를 들어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속상해서 그랬어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갖고 싶어서 그랬어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불편해서 그랬어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xmlns="" id="{4B4F6E92-8322-475A-BE12-CF3AA9686AF4}"/>
              </a:ext>
            </a:extLst>
          </p:cNvPr>
          <p:cNvSpPr/>
          <p:nvPr/>
        </p:nvSpPr>
        <p:spPr>
          <a:xfrm>
            <a:off x="2598979" y="3997303"/>
            <a:ext cx="56092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3.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대안제시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적절한 언어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제스처 알려주기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</a:p>
        </p:txBody>
      </p:sp>
      <p:sp>
        <p:nvSpPr>
          <p:cNvPr id="38" name="직사각형 37">
            <a:extLst>
              <a:ext uri="{FF2B5EF4-FFF2-40B4-BE49-F238E27FC236}">
                <a16:creationId xmlns:a16="http://schemas.microsoft.com/office/drawing/2014/main" xmlns="" id="{4B4F6E92-8322-475A-BE12-CF3AA9686AF4}"/>
              </a:ext>
            </a:extLst>
          </p:cNvPr>
          <p:cNvSpPr/>
          <p:nvPr/>
        </p:nvSpPr>
        <p:spPr>
          <a:xfrm>
            <a:off x="2604265" y="4458223"/>
            <a:ext cx="81147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예를 들어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싫어요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손과 고개 흔들기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),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주세요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손으로 표현하기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), </a:t>
            </a:r>
            <a:endParaRPr lang="en-US" altLang="ko-KR" sz="2400" dirty="0"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                 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좋아해요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sz="2400" dirty="0" err="1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쓰담쓰담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 </a:t>
            </a:r>
            <a:r>
              <a:rPr lang="ko-KR" altLang="en-US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안아주기</a:t>
            </a:r>
            <a:r>
              <a:rPr lang="en-US" altLang="ko-KR" sz="24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</a:t>
            </a:r>
          </a:p>
        </p:txBody>
      </p:sp>
      <p:pic>
        <p:nvPicPr>
          <p:cNvPr id="42" name="그림 41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56" t="12270" r="28846" b="9536"/>
          <a:stretch/>
        </p:blipFill>
        <p:spPr>
          <a:xfrm>
            <a:off x="2135453" y="1618499"/>
            <a:ext cx="587764" cy="851835"/>
          </a:xfrm>
          <a:prstGeom prst="rect">
            <a:avLst/>
          </a:prstGeom>
          <a:effectLst/>
        </p:spPr>
      </p:pic>
      <p:pic>
        <p:nvPicPr>
          <p:cNvPr id="43" name="그림 42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56" t="12270" r="28846" b="9536"/>
          <a:stretch/>
        </p:blipFill>
        <p:spPr>
          <a:xfrm>
            <a:off x="2135453" y="2879535"/>
            <a:ext cx="587764" cy="851835"/>
          </a:xfrm>
          <a:prstGeom prst="rect">
            <a:avLst/>
          </a:prstGeom>
          <a:effectLst/>
        </p:spPr>
      </p:pic>
      <p:pic>
        <p:nvPicPr>
          <p:cNvPr id="44" name="그림 43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56" t="12270" r="28846" b="9536"/>
          <a:stretch/>
        </p:blipFill>
        <p:spPr>
          <a:xfrm>
            <a:off x="2158883" y="4092800"/>
            <a:ext cx="587764" cy="851835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711696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자유형: 도형 43">
            <a:extLst>
              <a:ext uri="{FF2B5EF4-FFF2-40B4-BE49-F238E27FC236}">
                <a16:creationId xmlns:a16="http://schemas.microsoft.com/office/drawing/2014/main" xmlns="" id="{006E9C88-C783-4431-BBD6-B5DC4243F50D}"/>
              </a:ext>
            </a:extLst>
          </p:cNvPr>
          <p:cNvSpPr/>
          <p:nvPr/>
        </p:nvSpPr>
        <p:spPr>
          <a:xfrm rot="5211477">
            <a:off x="1462091" y="4443669"/>
            <a:ext cx="685864" cy="992695"/>
          </a:xfrm>
          <a:custGeom>
            <a:avLst/>
            <a:gdLst>
              <a:gd name="connsiteX0" fmla="*/ 2961 w 685864"/>
              <a:gd name="connsiteY0" fmla="*/ 375525 h 992695"/>
              <a:gd name="connsiteX1" fmla="*/ 143665 w 685864"/>
              <a:gd name="connsiteY1" fmla="*/ 231054 h 992695"/>
              <a:gd name="connsiteX2" fmla="*/ 149450 w 685864"/>
              <a:gd name="connsiteY2" fmla="*/ 230858 h 992695"/>
              <a:gd name="connsiteX3" fmla="*/ 147302 w 685864"/>
              <a:gd name="connsiteY3" fmla="*/ 224038 h 992695"/>
              <a:gd name="connsiteX4" fmla="*/ 143460 w 685864"/>
              <a:gd name="connsiteY4" fmla="*/ 186459 h 992695"/>
              <a:gd name="connsiteX5" fmla="*/ 147302 w 685864"/>
              <a:gd name="connsiteY5" fmla="*/ 148881 h 992695"/>
              <a:gd name="connsiteX6" fmla="*/ 332593 w 685864"/>
              <a:gd name="connsiteY6" fmla="*/ 0 h 992695"/>
              <a:gd name="connsiteX7" fmla="*/ 506863 w 685864"/>
              <a:gd name="connsiteY7" fmla="*/ 113881 h 992695"/>
              <a:gd name="connsiteX8" fmla="*/ 509763 w 685864"/>
              <a:gd name="connsiteY8" fmla="*/ 123094 h 992695"/>
              <a:gd name="connsiteX9" fmla="*/ 521149 w 685864"/>
              <a:gd name="connsiteY9" fmla="*/ 122984 h 992695"/>
              <a:gd name="connsiteX10" fmla="*/ 682193 w 685864"/>
              <a:gd name="connsiteY10" fmla="*/ 388200 h 992695"/>
              <a:gd name="connsiteX11" fmla="*/ 651654 w 685864"/>
              <a:gd name="connsiteY11" fmla="*/ 480901 h 992695"/>
              <a:gd name="connsiteX12" fmla="*/ 629306 w 685864"/>
              <a:gd name="connsiteY12" fmla="*/ 516086 h 992695"/>
              <a:gd name="connsiteX13" fmla="*/ 633459 w 685864"/>
              <a:gd name="connsiteY13" fmla="*/ 521189 h 992695"/>
              <a:gd name="connsiteX14" fmla="*/ 663513 w 685864"/>
              <a:gd name="connsiteY14" fmla="*/ 671542 h 992695"/>
              <a:gd name="connsiteX15" fmla="*/ 488078 w 685864"/>
              <a:gd name="connsiteY15" fmla="*/ 855328 h 992695"/>
              <a:gd name="connsiteX16" fmla="*/ 481565 w 685864"/>
              <a:gd name="connsiteY16" fmla="*/ 855335 h 992695"/>
              <a:gd name="connsiteX17" fmla="*/ 475817 w 685864"/>
              <a:gd name="connsiteY17" fmla="*/ 876741 h 992695"/>
              <a:gd name="connsiteX18" fmla="*/ 278015 w 685864"/>
              <a:gd name="connsiteY18" fmla="*/ 991452 h 992695"/>
              <a:gd name="connsiteX19" fmla="*/ 122634 w 685864"/>
              <a:gd name="connsiteY19" fmla="*/ 836837 h 992695"/>
              <a:gd name="connsiteX20" fmla="*/ 123949 w 685864"/>
              <a:gd name="connsiteY20" fmla="*/ 810075 h 992695"/>
              <a:gd name="connsiteX21" fmla="*/ 97930 w 685864"/>
              <a:gd name="connsiteY21" fmla="*/ 801979 h 992695"/>
              <a:gd name="connsiteX22" fmla="*/ 12316 w 685864"/>
              <a:gd name="connsiteY22" fmla="*/ 634141 h 992695"/>
              <a:gd name="connsiteX23" fmla="*/ 36821 w 685864"/>
              <a:gd name="connsiteY23" fmla="*/ 570094 h 992695"/>
              <a:gd name="connsiteX24" fmla="*/ 51221 w 685864"/>
              <a:gd name="connsiteY24" fmla="*/ 551851 h 992695"/>
              <a:gd name="connsiteX25" fmla="*/ 34108 w 685864"/>
              <a:gd name="connsiteY25" fmla="*/ 529036 h 992695"/>
              <a:gd name="connsiteX26" fmla="*/ 4450 w 685864"/>
              <a:gd name="connsiteY26" fmla="*/ 454330 h 992695"/>
              <a:gd name="connsiteX27" fmla="*/ 2961 w 685864"/>
              <a:gd name="connsiteY27" fmla="*/ 375525 h 992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685864" h="992695" fill="none" extrusionOk="0">
                <a:moveTo>
                  <a:pt x="2961" y="375525"/>
                </a:moveTo>
                <a:cubicBezTo>
                  <a:pt x="18934" y="299406"/>
                  <a:pt x="61807" y="222096"/>
                  <a:pt x="143665" y="231054"/>
                </a:cubicBezTo>
                <a:cubicBezTo>
                  <a:pt x="146097" y="230700"/>
                  <a:pt x="147008" y="231056"/>
                  <a:pt x="149450" y="230858"/>
                </a:cubicBezTo>
                <a:cubicBezTo>
                  <a:pt x="148245" y="228111"/>
                  <a:pt x="148938" y="226749"/>
                  <a:pt x="147302" y="224038"/>
                </a:cubicBezTo>
                <a:cubicBezTo>
                  <a:pt x="143897" y="209481"/>
                  <a:pt x="142277" y="201759"/>
                  <a:pt x="143460" y="186459"/>
                </a:cubicBezTo>
                <a:cubicBezTo>
                  <a:pt x="142982" y="173189"/>
                  <a:pt x="142477" y="160541"/>
                  <a:pt x="147302" y="148881"/>
                </a:cubicBezTo>
                <a:cubicBezTo>
                  <a:pt x="176876" y="43332"/>
                  <a:pt x="216945" y="9066"/>
                  <a:pt x="332593" y="0"/>
                </a:cubicBezTo>
                <a:cubicBezTo>
                  <a:pt x="417099" y="3817"/>
                  <a:pt x="478279" y="35498"/>
                  <a:pt x="506863" y="113881"/>
                </a:cubicBezTo>
                <a:cubicBezTo>
                  <a:pt x="508645" y="115991"/>
                  <a:pt x="508295" y="121240"/>
                  <a:pt x="509763" y="123094"/>
                </a:cubicBezTo>
                <a:cubicBezTo>
                  <a:pt x="512171" y="122541"/>
                  <a:pt x="517913" y="123306"/>
                  <a:pt x="521149" y="122984"/>
                </a:cubicBezTo>
                <a:cubicBezTo>
                  <a:pt x="656857" y="105585"/>
                  <a:pt x="690879" y="252391"/>
                  <a:pt x="682193" y="388200"/>
                </a:cubicBezTo>
                <a:cubicBezTo>
                  <a:pt x="677204" y="415290"/>
                  <a:pt x="672277" y="454858"/>
                  <a:pt x="651654" y="480901"/>
                </a:cubicBezTo>
                <a:cubicBezTo>
                  <a:pt x="644531" y="494206"/>
                  <a:pt x="635310" y="501577"/>
                  <a:pt x="629306" y="516086"/>
                </a:cubicBezTo>
                <a:cubicBezTo>
                  <a:pt x="630640" y="517141"/>
                  <a:pt x="631675" y="519424"/>
                  <a:pt x="633459" y="521189"/>
                </a:cubicBezTo>
                <a:cubicBezTo>
                  <a:pt x="657754" y="550347"/>
                  <a:pt x="677942" y="602999"/>
                  <a:pt x="663513" y="671542"/>
                </a:cubicBezTo>
                <a:cubicBezTo>
                  <a:pt x="639510" y="784326"/>
                  <a:pt x="552686" y="845804"/>
                  <a:pt x="488078" y="855328"/>
                </a:cubicBezTo>
                <a:cubicBezTo>
                  <a:pt x="485937" y="855933"/>
                  <a:pt x="483838" y="855193"/>
                  <a:pt x="481565" y="855335"/>
                </a:cubicBezTo>
                <a:cubicBezTo>
                  <a:pt x="481275" y="860794"/>
                  <a:pt x="476409" y="867796"/>
                  <a:pt x="475817" y="876741"/>
                </a:cubicBezTo>
                <a:cubicBezTo>
                  <a:pt x="433450" y="934068"/>
                  <a:pt x="369845" y="1005080"/>
                  <a:pt x="278015" y="991452"/>
                </a:cubicBezTo>
                <a:cubicBezTo>
                  <a:pt x="183701" y="997487"/>
                  <a:pt x="133089" y="930054"/>
                  <a:pt x="122634" y="836837"/>
                </a:cubicBezTo>
                <a:cubicBezTo>
                  <a:pt x="122847" y="826652"/>
                  <a:pt x="122125" y="820604"/>
                  <a:pt x="123949" y="810075"/>
                </a:cubicBezTo>
                <a:cubicBezTo>
                  <a:pt x="116331" y="808821"/>
                  <a:pt x="106778" y="804061"/>
                  <a:pt x="97930" y="801979"/>
                </a:cubicBezTo>
                <a:cubicBezTo>
                  <a:pt x="32310" y="778894"/>
                  <a:pt x="-5672" y="700743"/>
                  <a:pt x="12316" y="634141"/>
                </a:cubicBezTo>
                <a:cubicBezTo>
                  <a:pt x="15733" y="612683"/>
                  <a:pt x="23198" y="582971"/>
                  <a:pt x="36821" y="570094"/>
                </a:cubicBezTo>
                <a:cubicBezTo>
                  <a:pt x="38961" y="563277"/>
                  <a:pt x="48169" y="559846"/>
                  <a:pt x="51221" y="551851"/>
                </a:cubicBezTo>
                <a:cubicBezTo>
                  <a:pt x="46721" y="547705"/>
                  <a:pt x="40254" y="536788"/>
                  <a:pt x="34108" y="529036"/>
                </a:cubicBezTo>
                <a:cubicBezTo>
                  <a:pt x="22878" y="507975"/>
                  <a:pt x="10310" y="477050"/>
                  <a:pt x="4450" y="454330"/>
                </a:cubicBezTo>
                <a:cubicBezTo>
                  <a:pt x="-3567" y="429243"/>
                  <a:pt x="1817" y="406376"/>
                  <a:pt x="2961" y="375525"/>
                </a:cubicBezTo>
                <a:close/>
              </a:path>
              <a:path w="685864" h="992695" stroke="0" extrusionOk="0">
                <a:moveTo>
                  <a:pt x="2961" y="375525"/>
                </a:moveTo>
                <a:cubicBezTo>
                  <a:pt x="20094" y="317297"/>
                  <a:pt x="70980" y="239012"/>
                  <a:pt x="143665" y="231054"/>
                </a:cubicBezTo>
                <a:cubicBezTo>
                  <a:pt x="145754" y="230589"/>
                  <a:pt x="147626" y="231275"/>
                  <a:pt x="149450" y="230858"/>
                </a:cubicBezTo>
                <a:cubicBezTo>
                  <a:pt x="148709" y="229068"/>
                  <a:pt x="148447" y="227085"/>
                  <a:pt x="147302" y="224038"/>
                </a:cubicBezTo>
                <a:cubicBezTo>
                  <a:pt x="145248" y="208623"/>
                  <a:pt x="145033" y="200083"/>
                  <a:pt x="143460" y="186459"/>
                </a:cubicBezTo>
                <a:cubicBezTo>
                  <a:pt x="145214" y="175077"/>
                  <a:pt x="144104" y="164052"/>
                  <a:pt x="147302" y="148881"/>
                </a:cubicBezTo>
                <a:cubicBezTo>
                  <a:pt x="189007" y="73688"/>
                  <a:pt x="267101" y="-4965"/>
                  <a:pt x="332593" y="0"/>
                </a:cubicBezTo>
                <a:cubicBezTo>
                  <a:pt x="429031" y="12160"/>
                  <a:pt x="470142" y="48529"/>
                  <a:pt x="506863" y="113881"/>
                </a:cubicBezTo>
                <a:cubicBezTo>
                  <a:pt x="508323" y="116615"/>
                  <a:pt x="507890" y="119349"/>
                  <a:pt x="509763" y="123094"/>
                </a:cubicBezTo>
                <a:cubicBezTo>
                  <a:pt x="514686" y="122745"/>
                  <a:pt x="516044" y="123193"/>
                  <a:pt x="521149" y="122984"/>
                </a:cubicBezTo>
                <a:cubicBezTo>
                  <a:pt x="656382" y="152212"/>
                  <a:pt x="687064" y="244974"/>
                  <a:pt x="682193" y="388200"/>
                </a:cubicBezTo>
                <a:cubicBezTo>
                  <a:pt x="676387" y="421148"/>
                  <a:pt x="665493" y="458934"/>
                  <a:pt x="651654" y="480901"/>
                </a:cubicBezTo>
                <a:cubicBezTo>
                  <a:pt x="647311" y="491865"/>
                  <a:pt x="636989" y="501606"/>
                  <a:pt x="629306" y="516086"/>
                </a:cubicBezTo>
                <a:cubicBezTo>
                  <a:pt x="630538" y="517380"/>
                  <a:pt x="631922" y="519724"/>
                  <a:pt x="633459" y="521189"/>
                </a:cubicBezTo>
                <a:cubicBezTo>
                  <a:pt x="657840" y="562246"/>
                  <a:pt x="670730" y="608223"/>
                  <a:pt x="663513" y="671542"/>
                </a:cubicBezTo>
                <a:cubicBezTo>
                  <a:pt x="647481" y="760904"/>
                  <a:pt x="585012" y="854499"/>
                  <a:pt x="488078" y="855328"/>
                </a:cubicBezTo>
                <a:cubicBezTo>
                  <a:pt x="486499" y="855471"/>
                  <a:pt x="483750" y="854590"/>
                  <a:pt x="481565" y="855335"/>
                </a:cubicBezTo>
                <a:cubicBezTo>
                  <a:pt x="479466" y="865497"/>
                  <a:pt x="475795" y="868514"/>
                  <a:pt x="475817" y="876741"/>
                </a:cubicBezTo>
                <a:cubicBezTo>
                  <a:pt x="431888" y="943646"/>
                  <a:pt x="350082" y="1005217"/>
                  <a:pt x="278015" y="991452"/>
                </a:cubicBezTo>
                <a:cubicBezTo>
                  <a:pt x="186764" y="985504"/>
                  <a:pt x="123536" y="917656"/>
                  <a:pt x="122634" y="836837"/>
                </a:cubicBezTo>
                <a:cubicBezTo>
                  <a:pt x="125196" y="826647"/>
                  <a:pt x="123448" y="819899"/>
                  <a:pt x="123949" y="810075"/>
                </a:cubicBezTo>
                <a:cubicBezTo>
                  <a:pt x="112094" y="808834"/>
                  <a:pt x="111070" y="803152"/>
                  <a:pt x="97930" y="801979"/>
                </a:cubicBezTo>
                <a:cubicBezTo>
                  <a:pt x="29110" y="765829"/>
                  <a:pt x="10396" y="693600"/>
                  <a:pt x="12316" y="634141"/>
                </a:cubicBezTo>
                <a:cubicBezTo>
                  <a:pt x="16066" y="617216"/>
                  <a:pt x="24905" y="589749"/>
                  <a:pt x="36821" y="570094"/>
                </a:cubicBezTo>
                <a:cubicBezTo>
                  <a:pt x="39750" y="565224"/>
                  <a:pt x="47486" y="559650"/>
                  <a:pt x="51221" y="551851"/>
                </a:cubicBezTo>
                <a:cubicBezTo>
                  <a:pt x="41335" y="544306"/>
                  <a:pt x="42033" y="539587"/>
                  <a:pt x="34108" y="529036"/>
                </a:cubicBezTo>
                <a:cubicBezTo>
                  <a:pt x="22147" y="504095"/>
                  <a:pt x="12270" y="478893"/>
                  <a:pt x="4450" y="454330"/>
                </a:cubicBezTo>
                <a:cubicBezTo>
                  <a:pt x="-3677" y="430693"/>
                  <a:pt x="-4606" y="397093"/>
                  <a:pt x="2961" y="375525"/>
                </a:cubicBezTo>
                <a:close/>
              </a:path>
            </a:pathLst>
          </a:custGeom>
          <a:solidFill>
            <a:srgbClr val="C5E9FF"/>
          </a:solidFill>
          <a:ln w="19050">
            <a:solidFill>
              <a:srgbClr val="C5E9FF"/>
            </a:solidFill>
            <a:extLst>
              <a:ext uri="{C807C97D-BFC1-408E-A445-0C87EB9F89A2}">
                <ask:lineSketchStyleProps xmlns:ask="http://schemas.microsoft.com/office/drawing/2018/sketchyshapes" xmlns="" sd="2812442524">
                  <a:custGeom>
                    <a:avLst/>
                    <a:gdLst>
                      <a:gd name="connsiteX0" fmla="*/ 4964 w 1149579"/>
                      <a:gd name="connsiteY0" fmla="*/ 743148 h 1964501"/>
                      <a:gd name="connsiteX1" fmla="*/ 240798 w 1149579"/>
                      <a:gd name="connsiteY1" fmla="*/ 457247 h 1964501"/>
                      <a:gd name="connsiteX2" fmla="*/ 250495 w 1149579"/>
                      <a:gd name="connsiteY2" fmla="*/ 456860 h 1964501"/>
                      <a:gd name="connsiteX3" fmla="*/ 246895 w 1149579"/>
                      <a:gd name="connsiteY3" fmla="*/ 443362 h 1964501"/>
                      <a:gd name="connsiteX4" fmla="*/ 240455 w 1149579"/>
                      <a:gd name="connsiteY4" fmla="*/ 368996 h 1964501"/>
                      <a:gd name="connsiteX5" fmla="*/ 246895 w 1149579"/>
                      <a:gd name="connsiteY5" fmla="*/ 294631 h 1964501"/>
                      <a:gd name="connsiteX6" fmla="*/ 557461 w 1149579"/>
                      <a:gd name="connsiteY6" fmla="*/ 0 h 1964501"/>
                      <a:gd name="connsiteX7" fmla="*/ 849555 w 1149579"/>
                      <a:gd name="connsiteY7" fmla="*/ 225366 h 1964501"/>
                      <a:gd name="connsiteX8" fmla="*/ 854417 w 1149579"/>
                      <a:gd name="connsiteY8" fmla="*/ 243598 h 1964501"/>
                      <a:gd name="connsiteX9" fmla="*/ 873501 w 1149579"/>
                      <a:gd name="connsiteY9" fmla="*/ 243382 h 1964501"/>
                      <a:gd name="connsiteX10" fmla="*/ 1143427 w 1149579"/>
                      <a:gd name="connsiteY10" fmla="*/ 768232 h 1964501"/>
                      <a:gd name="connsiteX11" fmla="*/ 1092240 w 1149579"/>
                      <a:gd name="connsiteY11" fmla="*/ 951684 h 1964501"/>
                      <a:gd name="connsiteX12" fmla="*/ 1054783 w 1149579"/>
                      <a:gd name="connsiteY12" fmla="*/ 1021314 h 1964501"/>
                      <a:gd name="connsiteX13" fmla="*/ 1061744 w 1149579"/>
                      <a:gd name="connsiteY13" fmla="*/ 1031412 h 1964501"/>
                      <a:gd name="connsiteX14" fmla="*/ 1112117 w 1149579"/>
                      <a:gd name="connsiteY14" fmla="*/ 1328954 h 1964501"/>
                      <a:gd name="connsiteX15" fmla="*/ 818070 w 1149579"/>
                      <a:gd name="connsiteY15" fmla="*/ 1692658 h 1964501"/>
                      <a:gd name="connsiteX16" fmla="*/ 807153 w 1149579"/>
                      <a:gd name="connsiteY16" fmla="*/ 1692673 h 1964501"/>
                      <a:gd name="connsiteX17" fmla="*/ 797519 w 1149579"/>
                      <a:gd name="connsiteY17" fmla="*/ 1735034 h 1964501"/>
                      <a:gd name="connsiteX18" fmla="*/ 465983 w 1149579"/>
                      <a:gd name="connsiteY18" fmla="*/ 1962043 h 1964501"/>
                      <a:gd name="connsiteX19" fmla="*/ 205548 w 1149579"/>
                      <a:gd name="connsiteY19" fmla="*/ 1656065 h 1964501"/>
                      <a:gd name="connsiteX20" fmla="*/ 207753 w 1149579"/>
                      <a:gd name="connsiteY20" fmla="*/ 1603105 h 1964501"/>
                      <a:gd name="connsiteX21" fmla="*/ 164142 w 1149579"/>
                      <a:gd name="connsiteY21" fmla="*/ 1587084 h 1964501"/>
                      <a:gd name="connsiteX22" fmla="*/ 20643 w 1149579"/>
                      <a:gd name="connsiteY22" fmla="*/ 1254939 h 1964501"/>
                      <a:gd name="connsiteX23" fmla="*/ 61716 w 1149579"/>
                      <a:gd name="connsiteY23" fmla="*/ 1128193 h 1964501"/>
                      <a:gd name="connsiteX24" fmla="*/ 85852 w 1149579"/>
                      <a:gd name="connsiteY24" fmla="*/ 1092090 h 1964501"/>
                      <a:gd name="connsiteX25" fmla="*/ 57169 w 1149579"/>
                      <a:gd name="connsiteY25" fmla="*/ 1046940 h 1964501"/>
                      <a:gd name="connsiteX26" fmla="*/ 7460 w 1149579"/>
                      <a:gd name="connsiteY26" fmla="*/ 899101 h 1964501"/>
                      <a:gd name="connsiteX27" fmla="*/ 4964 w 1149579"/>
                      <a:gd name="connsiteY27" fmla="*/ 743148 h 196450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</a:cxnLst>
                    <a:rect l="l" t="t" r="r" b="b"/>
                    <a:pathLst>
                      <a:path w="1149579" h="1964501">
                        <a:moveTo>
                          <a:pt x="4964" y="743148"/>
                        </a:moveTo>
                        <a:cubicBezTo>
                          <a:pt x="26499" y="595251"/>
                          <a:pt x="116370" y="478630"/>
                          <a:pt x="240798" y="457247"/>
                        </a:cubicBezTo>
                        <a:lnTo>
                          <a:pt x="250495" y="456860"/>
                        </a:lnTo>
                        <a:lnTo>
                          <a:pt x="246895" y="443362"/>
                        </a:lnTo>
                        <a:cubicBezTo>
                          <a:pt x="242673" y="419341"/>
                          <a:pt x="240455" y="394470"/>
                          <a:pt x="240455" y="368996"/>
                        </a:cubicBezTo>
                        <a:cubicBezTo>
                          <a:pt x="240455" y="343522"/>
                          <a:pt x="242673" y="318651"/>
                          <a:pt x="246895" y="294631"/>
                        </a:cubicBezTo>
                        <a:cubicBezTo>
                          <a:pt x="276455" y="126485"/>
                          <a:pt x="404268" y="0"/>
                          <a:pt x="557461" y="0"/>
                        </a:cubicBezTo>
                        <a:cubicBezTo>
                          <a:pt x="688770" y="0"/>
                          <a:pt x="801431" y="92928"/>
                          <a:pt x="849555" y="225366"/>
                        </a:cubicBezTo>
                        <a:lnTo>
                          <a:pt x="854417" y="243598"/>
                        </a:lnTo>
                        <a:lnTo>
                          <a:pt x="873501" y="243382"/>
                        </a:lnTo>
                        <a:cubicBezTo>
                          <a:pt x="1057963" y="267989"/>
                          <a:pt x="1178812" y="502972"/>
                          <a:pt x="1143427" y="768232"/>
                        </a:cubicBezTo>
                        <a:cubicBezTo>
                          <a:pt x="1134580" y="834547"/>
                          <a:pt x="1116806" y="896477"/>
                          <a:pt x="1092240" y="951684"/>
                        </a:cubicBezTo>
                        <a:lnTo>
                          <a:pt x="1054783" y="1021314"/>
                        </a:lnTo>
                        <a:lnTo>
                          <a:pt x="1061744" y="1031412"/>
                        </a:lnTo>
                        <a:cubicBezTo>
                          <a:pt x="1106663" y="1111832"/>
                          <a:pt x="1127003" y="1217366"/>
                          <a:pt x="1112117" y="1328954"/>
                        </a:cubicBezTo>
                        <a:cubicBezTo>
                          <a:pt x="1086067" y="1524232"/>
                          <a:pt x="960769" y="1673343"/>
                          <a:pt x="818070" y="1692658"/>
                        </a:cubicBezTo>
                        <a:lnTo>
                          <a:pt x="807153" y="1692673"/>
                        </a:lnTo>
                        <a:lnTo>
                          <a:pt x="797519" y="1735034"/>
                        </a:lnTo>
                        <a:cubicBezTo>
                          <a:pt x="749059" y="1883364"/>
                          <a:pt x="611984" y="1981520"/>
                          <a:pt x="465983" y="1962043"/>
                        </a:cubicBezTo>
                        <a:cubicBezTo>
                          <a:pt x="319983" y="1942567"/>
                          <a:pt x="213432" y="1811911"/>
                          <a:pt x="205548" y="1656065"/>
                        </a:cubicBezTo>
                        <a:lnTo>
                          <a:pt x="207753" y="1603105"/>
                        </a:lnTo>
                        <a:lnTo>
                          <a:pt x="164142" y="1587084"/>
                        </a:lnTo>
                        <a:cubicBezTo>
                          <a:pt x="62464" y="1521951"/>
                          <a:pt x="2200" y="1393186"/>
                          <a:pt x="20643" y="1254939"/>
                        </a:cubicBezTo>
                        <a:cubicBezTo>
                          <a:pt x="26790" y="1208857"/>
                          <a:pt x="41101" y="1166084"/>
                          <a:pt x="61716" y="1128193"/>
                        </a:cubicBezTo>
                        <a:lnTo>
                          <a:pt x="85852" y="1092090"/>
                        </a:lnTo>
                        <a:lnTo>
                          <a:pt x="57169" y="1046940"/>
                        </a:lnTo>
                        <a:cubicBezTo>
                          <a:pt x="33945" y="1002865"/>
                          <a:pt x="16719" y="952980"/>
                          <a:pt x="7460" y="899101"/>
                        </a:cubicBezTo>
                        <a:cubicBezTo>
                          <a:pt x="-1799" y="845221"/>
                          <a:pt x="-2214" y="792447"/>
                          <a:pt x="4964" y="743148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 sz="2400" dirty="0">
              <a:solidFill>
                <a:schemeClr val="tx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pic>
        <p:nvPicPr>
          <p:cNvPr id="49" name="그림 48">
            <a:extLst>
              <a:ext uri="{FF2B5EF4-FFF2-40B4-BE49-F238E27FC236}">
                <a16:creationId xmlns:a16="http://schemas.microsoft.com/office/drawing/2014/main" xmlns="" id="{089658A9-5330-4B27-A754-5BA1DC43A0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79" t="37248" r="19648" b="29588"/>
          <a:stretch/>
        </p:blipFill>
        <p:spPr>
          <a:xfrm rot="21026828" flipH="1">
            <a:off x="4716559" y="2600029"/>
            <a:ext cx="631257" cy="947651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0" name="그림 49">
            <a:extLst>
              <a:ext uri="{FF2B5EF4-FFF2-40B4-BE49-F238E27FC236}">
                <a16:creationId xmlns:a16="http://schemas.microsoft.com/office/drawing/2014/main" xmlns="" id="{6F01DEC5-3ECC-466A-B1C1-9B78DCC5508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9" t="13964" r="12716" b="16117"/>
          <a:stretch/>
        </p:blipFill>
        <p:spPr>
          <a:xfrm rot="20346870">
            <a:off x="5038159" y="2245668"/>
            <a:ext cx="1207939" cy="1113907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xmlns="" id="{A14B3DD8-FA4E-4A42-BA8D-2AA6CDBFEDEA}"/>
              </a:ext>
            </a:extLst>
          </p:cNvPr>
          <p:cNvGrpSpPr/>
          <p:nvPr/>
        </p:nvGrpSpPr>
        <p:grpSpPr>
          <a:xfrm>
            <a:off x="2837092" y="3273558"/>
            <a:ext cx="6667101" cy="1337719"/>
            <a:chOff x="2806329" y="3447746"/>
            <a:chExt cx="6667101" cy="1337719"/>
          </a:xfrm>
        </p:grpSpPr>
        <p:grpSp>
          <p:nvGrpSpPr>
            <p:cNvPr id="46" name="그룹 45">
              <a:extLst>
                <a:ext uri="{FF2B5EF4-FFF2-40B4-BE49-F238E27FC236}">
                  <a16:creationId xmlns:a16="http://schemas.microsoft.com/office/drawing/2014/main" xmlns="" id="{C50D1436-FC99-4809-9B98-5E5C9772442E}"/>
                </a:ext>
              </a:extLst>
            </p:cNvPr>
            <p:cNvGrpSpPr/>
            <p:nvPr/>
          </p:nvGrpSpPr>
          <p:grpSpPr>
            <a:xfrm>
              <a:off x="2806329" y="3530663"/>
              <a:ext cx="6667101" cy="1254802"/>
              <a:chOff x="420648" y="5591076"/>
              <a:chExt cx="3320080" cy="754938"/>
            </a:xfrm>
          </p:grpSpPr>
          <p:sp>
            <p:nvSpPr>
              <p:cNvPr id="52" name="자유형 19">
                <a:extLst>
                  <a:ext uri="{FF2B5EF4-FFF2-40B4-BE49-F238E27FC236}">
                    <a16:creationId xmlns:a16="http://schemas.microsoft.com/office/drawing/2014/main" xmlns="" id="{9B653E42-9C31-482C-A8B4-216CC345A6B4}"/>
                  </a:ext>
                </a:extLst>
              </p:cNvPr>
              <p:cNvSpPr/>
              <p:nvPr/>
            </p:nvSpPr>
            <p:spPr>
              <a:xfrm flipH="1">
                <a:off x="3290507" y="5781118"/>
                <a:ext cx="450221" cy="564896"/>
              </a:xfrm>
              <a:custGeom>
                <a:avLst/>
                <a:gdLst>
                  <a:gd name="connsiteX0" fmla="*/ 0 w 904095"/>
                  <a:gd name="connsiteY0" fmla="*/ 0 h 938928"/>
                  <a:gd name="connsiteX1" fmla="*/ 461088 w 904095"/>
                  <a:gd name="connsiteY1" fmla="*/ 0 h 938928"/>
                  <a:gd name="connsiteX2" fmla="*/ 904095 w 904095"/>
                  <a:gd name="connsiteY2" fmla="*/ 0 h 938928"/>
                  <a:gd name="connsiteX3" fmla="*/ 904095 w 904095"/>
                  <a:gd name="connsiteY3" fmla="*/ 469464 h 938928"/>
                  <a:gd name="connsiteX4" fmla="*/ 904095 w 904095"/>
                  <a:gd name="connsiteY4" fmla="*/ 938927 h 938928"/>
                  <a:gd name="connsiteX5" fmla="*/ 433966 w 904095"/>
                  <a:gd name="connsiteY5" fmla="*/ 938927 h 938928"/>
                  <a:gd name="connsiteX6" fmla="*/ 0 w 904095"/>
                  <a:gd name="connsiteY6" fmla="*/ 938927 h 938928"/>
                  <a:gd name="connsiteX7" fmla="*/ 270013 w 904095"/>
                  <a:gd name="connsiteY7" fmla="*/ 469463 h 938928"/>
                  <a:gd name="connsiteX8" fmla="*/ 0 w 904095"/>
                  <a:gd name="connsiteY8" fmla="*/ 0 h 938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4095" h="938928" fill="none" extrusionOk="0">
                    <a:moveTo>
                      <a:pt x="0" y="0"/>
                    </a:moveTo>
                    <a:cubicBezTo>
                      <a:pt x="127581" y="-15032"/>
                      <a:pt x="274009" y="7973"/>
                      <a:pt x="461088" y="0"/>
                    </a:cubicBezTo>
                    <a:cubicBezTo>
                      <a:pt x="648167" y="-7973"/>
                      <a:pt x="711051" y="-15960"/>
                      <a:pt x="904095" y="0"/>
                    </a:cubicBezTo>
                    <a:cubicBezTo>
                      <a:pt x="908048" y="116939"/>
                      <a:pt x="910864" y="259817"/>
                      <a:pt x="904095" y="469464"/>
                    </a:cubicBezTo>
                    <a:cubicBezTo>
                      <a:pt x="897326" y="679111"/>
                      <a:pt x="923134" y="798711"/>
                      <a:pt x="904095" y="938927"/>
                    </a:cubicBezTo>
                    <a:cubicBezTo>
                      <a:pt x="805765" y="961737"/>
                      <a:pt x="654954" y="961945"/>
                      <a:pt x="433966" y="938927"/>
                    </a:cubicBezTo>
                    <a:cubicBezTo>
                      <a:pt x="212978" y="915909"/>
                      <a:pt x="113245" y="936752"/>
                      <a:pt x="0" y="938927"/>
                    </a:cubicBezTo>
                    <a:cubicBezTo>
                      <a:pt x="115630" y="775877"/>
                      <a:pt x="150355" y="652841"/>
                      <a:pt x="270013" y="469463"/>
                    </a:cubicBezTo>
                    <a:cubicBezTo>
                      <a:pt x="174269" y="273362"/>
                      <a:pt x="132424" y="185484"/>
                      <a:pt x="0" y="0"/>
                    </a:cubicBezTo>
                    <a:close/>
                  </a:path>
                  <a:path w="904095" h="938928" stroke="0" extrusionOk="0">
                    <a:moveTo>
                      <a:pt x="0" y="0"/>
                    </a:moveTo>
                    <a:cubicBezTo>
                      <a:pt x="93910" y="17071"/>
                      <a:pt x="280497" y="-20973"/>
                      <a:pt x="433966" y="0"/>
                    </a:cubicBezTo>
                    <a:cubicBezTo>
                      <a:pt x="587435" y="20973"/>
                      <a:pt x="728278" y="-1792"/>
                      <a:pt x="904095" y="0"/>
                    </a:cubicBezTo>
                    <a:cubicBezTo>
                      <a:pt x="899480" y="233140"/>
                      <a:pt x="905948" y="358560"/>
                      <a:pt x="904095" y="469464"/>
                    </a:cubicBezTo>
                    <a:cubicBezTo>
                      <a:pt x="902242" y="580368"/>
                      <a:pt x="894108" y="709168"/>
                      <a:pt x="904095" y="938927"/>
                    </a:cubicBezTo>
                    <a:cubicBezTo>
                      <a:pt x="742370" y="929313"/>
                      <a:pt x="561879" y="950511"/>
                      <a:pt x="452048" y="938927"/>
                    </a:cubicBezTo>
                    <a:cubicBezTo>
                      <a:pt x="342217" y="927343"/>
                      <a:pt x="190640" y="928751"/>
                      <a:pt x="0" y="938927"/>
                    </a:cubicBezTo>
                    <a:cubicBezTo>
                      <a:pt x="150468" y="725213"/>
                      <a:pt x="119613" y="691457"/>
                      <a:pt x="270013" y="469463"/>
                    </a:cubicBezTo>
                    <a:cubicBezTo>
                      <a:pt x="164991" y="294354"/>
                      <a:pt x="107739" y="241596"/>
                      <a:pt x="0" y="0"/>
                    </a:cubicBezTo>
                    <a:close/>
                  </a:path>
                </a:pathLst>
              </a:custGeom>
              <a:solidFill>
                <a:srgbClr val="CCCCFF"/>
              </a:solidFill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1352572958">
                      <a:custGeom>
                        <a:avLst/>
                        <a:gdLst>
                          <a:gd name="connsiteX0" fmla="*/ 0 w 1651463"/>
                          <a:gd name="connsiteY0" fmla="*/ 0 h 1371600"/>
                          <a:gd name="connsiteX1" fmla="*/ 1651463 w 1651463"/>
                          <a:gd name="connsiteY1" fmla="*/ 0 h 1371600"/>
                          <a:gd name="connsiteX2" fmla="*/ 1651463 w 1651463"/>
                          <a:gd name="connsiteY2" fmla="*/ 1371600 h 1371600"/>
                          <a:gd name="connsiteX3" fmla="*/ 0 w 1651463"/>
                          <a:gd name="connsiteY3" fmla="*/ 1371600 h 1371600"/>
                          <a:gd name="connsiteX4" fmla="*/ 493220 w 1651463"/>
                          <a:gd name="connsiteY4" fmla="*/ 685800 h 137160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651463" h="1371600">
                            <a:moveTo>
                              <a:pt x="0" y="0"/>
                            </a:moveTo>
                            <a:lnTo>
                              <a:pt x="1651463" y="0"/>
                            </a:lnTo>
                            <a:lnTo>
                              <a:pt x="1651463" y="1371600"/>
                            </a:lnTo>
                            <a:lnTo>
                              <a:pt x="0" y="1371600"/>
                            </a:lnTo>
                            <a:lnTo>
                              <a:pt x="493220" y="685800"/>
                            </a:lnTo>
                            <a:close/>
                          </a:path>
                        </a:pathLst>
                      </a:cu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ko-KR" altLang="en-US" sz="4800" spc="-3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배달의민족 을지로체" panose="020B0600000101010101" pitchFamily="34" charset="-127"/>
                  <a:ea typeface="배달의민족 을지로체" panose="020B0600000101010101" pitchFamily="34" charset="-127"/>
                </a:endParaRPr>
              </a:p>
            </p:txBody>
          </p:sp>
          <p:sp>
            <p:nvSpPr>
              <p:cNvPr id="53" name="이등변 삼각형 52">
                <a:extLst>
                  <a:ext uri="{FF2B5EF4-FFF2-40B4-BE49-F238E27FC236}">
                    <a16:creationId xmlns:a16="http://schemas.microsoft.com/office/drawing/2014/main" xmlns="" id="{6C09926F-7273-4BB1-B9BE-176DDB2FB6F6}"/>
                  </a:ext>
                </a:extLst>
              </p:cNvPr>
              <p:cNvSpPr/>
              <p:nvPr/>
            </p:nvSpPr>
            <p:spPr>
              <a:xfrm rot="5400000" flipH="1">
                <a:off x="3216360" y="6049584"/>
                <a:ext cx="363474" cy="212821"/>
              </a:xfrm>
              <a:custGeom>
                <a:avLst/>
                <a:gdLst>
                  <a:gd name="connsiteX0" fmla="*/ 0 w 604140"/>
                  <a:gd name="connsiteY0" fmla="*/ 427369 h 427369"/>
                  <a:gd name="connsiteX1" fmla="*/ 291637 w 604140"/>
                  <a:gd name="connsiteY1" fmla="*/ 0 h 427369"/>
                  <a:gd name="connsiteX2" fmla="*/ 604140 w 604140"/>
                  <a:gd name="connsiteY2" fmla="*/ 427369 h 427369"/>
                  <a:gd name="connsiteX3" fmla="*/ 0 w 604140"/>
                  <a:gd name="connsiteY3" fmla="*/ 427369 h 427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4140" h="427369" fill="none" extrusionOk="0">
                    <a:moveTo>
                      <a:pt x="0" y="427369"/>
                    </a:moveTo>
                    <a:cubicBezTo>
                      <a:pt x="98387" y="326482"/>
                      <a:pt x="147468" y="177382"/>
                      <a:pt x="291637" y="0"/>
                    </a:cubicBezTo>
                    <a:cubicBezTo>
                      <a:pt x="406179" y="136635"/>
                      <a:pt x="532681" y="306805"/>
                      <a:pt x="604140" y="427369"/>
                    </a:cubicBezTo>
                    <a:cubicBezTo>
                      <a:pt x="307022" y="406822"/>
                      <a:pt x="179447" y="451885"/>
                      <a:pt x="0" y="427369"/>
                    </a:cubicBezTo>
                    <a:close/>
                  </a:path>
                  <a:path w="604140" h="427369" stroke="0" extrusionOk="0">
                    <a:moveTo>
                      <a:pt x="0" y="427369"/>
                    </a:moveTo>
                    <a:cubicBezTo>
                      <a:pt x="96432" y="313554"/>
                      <a:pt x="207338" y="112489"/>
                      <a:pt x="291637" y="0"/>
                    </a:cubicBezTo>
                    <a:cubicBezTo>
                      <a:pt x="400538" y="193594"/>
                      <a:pt x="470839" y="255596"/>
                      <a:pt x="604140" y="427369"/>
                    </a:cubicBezTo>
                    <a:cubicBezTo>
                      <a:pt x="304916" y="429004"/>
                      <a:pt x="232552" y="413850"/>
                      <a:pt x="0" y="427369"/>
                    </a:cubicBezTo>
                    <a:close/>
                  </a:path>
                </a:pathLst>
              </a:custGeom>
              <a:solidFill>
                <a:srgbClr val="B3B3FF"/>
              </a:solidFill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852468943">
                      <a:prstGeom prst="triangle">
                        <a:avLst>
                          <a:gd name="adj" fmla="val 48273"/>
                        </a:avLst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/>
              </a:p>
            </p:txBody>
          </p:sp>
          <p:sp>
            <p:nvSpPr>
              <p:cNvPr id="54" name="자유형 13">
                <a:extLst>
                  <a:ext uri="{FF2B5EF4-FFF2-40B4-BE49-F238E27FC236}">
                    <a16:creationId xmlns:a16="http://schemas.microsoft.com/office/drawing/2014/main" xmlns="" id="{E4B76B4B-B3A4-4838-8C8D-71119105D83A}"/>
                  </a:ext>
                </a:extLst>
              </p:cNvPr>
              <p:cNvSpPr/>
              <p:nvPr/>
            </p:nvSpPr>
            <p:spPr>
              <a:xfrm>
                <a:off x="420648" y="5777836"/>
                <a:ext cx="451450" cy="564896"/>
              </a:xfrm>
              <a:custGeom>
                <a:avLst/>
                <a:gdLst>
                  <a:gd name="connsiteX0" fmla="*/ 0 w 906563"/>
                  <a:gd name="connsiteY0" fmla="*/ 0 h 938928"/>
                  <a:gd name="connsiteX1" fmla="*/ 471412 w 906563"/>
                  <a:gd name="connsiteY1" fmla="*/ 0 h 938928"/>
                  <a:gd name="connsiteX2" fmla="*/ 906562 w 906563"/>
                  <a:gd name="connsiteY2" fmla="*/ 0 h 938928"/>
                  <a:gd name="connsiteX3" fmla="*/ 906562 w 906563"/>
                  <a:gd name="connsiteY3" fmla="*/ 478853 h 938928"/>
                  <a:gd name="connsiteX4" fmla="*/ 906562 w 906563"/>
                  <a:gd name="connsiteY4" fmla="*/ 938927 h 938928"/>
                  <a:gd name="connsiteX5" fmla="*/ 462347 w 906563"/>
                  <a:gd name="connsiteY5" fmla="*/ 938927 h 938928"/>
                  <a:gd name="connsiteX6" fmla="*/ 0 w 906563"/>
                  <a:gd name="connsiteY6" fmla="*/ 938927 h 938928"/>
                  <a:gd name="connsiteX7" fmla="*/ 270750 w 906563"/>
                  <a:gd name="connsiteY7" fmla="*/ 469463 h 938928"/>
                  <a:gd name="connsiteX8" fmla="*/ 0 w 906563"/>
                  <a:gd name="connsiteY8" fmla="*/ 0 h 9389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906563" h="938928" fill="none" extrusionOk="0">
                    <a:moveTo>
                      <a:pt x="0" y="0"/>
                    </a:moveTo>
                    <a:cubicBezTo>
                      <a:pt x="146284" y="-10260"/>
                      <a:pt x="351081" y="-3402"/>
                      <a:pt x="471412" y="0"/>
                    </a:cubicBezTo>
                    <a:cubicBezTo>
                      <a:pt x="591743" y="3402"/>
                      <a:pt x="812832" y="18470"/>
                      <a:pt x="906562" y="0"/>
                    </a:cubicBezTo>
                    <a:cubicBezTo>
                      <a:pt x="910836" y="194690"/>
                      <a:pt x="924626" y="342067"/>
                      <a:pt x="906562" y="478853"/>
                    </a:cubicBezTo>
                    <a:cubicBezTo>
                      <a:pt x="888498" y="615639"/>
                      <a:pt x="905644" y="817749"/>
                      <a:pt x="906562" y="938927"/>
                    </a:cubicBezTo>
                    <a:cubicBezTo>
                      <a:pt x="811099" y="930797"/>
                      <a:pt x="657723" y="930532"/>
                      <a:pt x="462347" y="938927"/>
                    </a:cubicBezTo>
                    <a:cubicBezTo>
                      <a:pt x="266971" y="947322"/>
                      <a:pt x="210441" y="932773"/>
                      <a:pt x="0" y="938927"/>
                    </a:cubicBezTo>
                    <a:cubicBezTo>
                      <a:pt x="103686" y="711767"/>
                      <a:pt x="234891" y="575626"/>
                      <a:pt x="270750" y="469463"/>
                    </a:cubicBezTo>
                    <a:cubicBezTo>
                      <a:pt x="187678" y="310146"/>
                      <a:pt x="110446" y="151287"/>
                      <a:pt x="0" y="0"/>
                    </a:cubicBezTo>
                    <a:close/>
                  </a:path>
                  <a:path w="906563" h="938928" stroke="0" extrusionOk="0">
                    <a:moveTo>
                      <a:pt x="0" y="0"/>
                    </a:moveTo>
                    <a:cubicBezTo>
                      <a:pt x="123690" y="21939"/>
                      <a:pt x="296790" y="-3160"/>
                      <a:pt x="453281" y="0"/>
                    </a:cubicBezTo>
                    <a:cubicBezTo>
                      <a:pt x="609772" y="3160"/>
                      <a:pt x="773903" y="2990"/>
                      <a:pt x="906562" y="0"/>
                    </a:cubicBezTo>
                    <a:cubicBezTo>
                      <a:pt x="891132" y="131881"/>
                      <a:pt x="925331" y="245908"/>
                      <a:pt x="906562" y="450685"/>
                    </a:cubicBezTo>
                    <a:cubicBezTo>
                      <a:pt x="887793" y="655462"/>
                      <a:pt x="911574" y="744120"/>
                      <a:pt x="906562" y="938927"/>
                    </a:cubicBezTo>
                    <a:cubicBezTo>
                      <a:pt x="720756" y="957915"/>
                      <a:pt x="660621" y="932017"/>
                      <a:pt x="471412" y="938927"/>
                    </a:cubicBezTo>
                    <a:cubicBezTo>
                      <a:pt x="282203" y="945838"/>
                      <a:pt x="175321" y="947746"/>
                      <a:pt x="0" y="938927"/>
                    </a:cubicBezTo>
                    <a:cubicBezTo>
                      <a:pt x="45929" y="819139"/>
                      <a:pt x="203140" y="626857"/>
                      <a:pt x="270750" y="469463"/>
                    </a:cubicBezTo>
                    <a:cubicBezTo>
                      <a:pt x="161083" y="275264"/>
                      <a:pt x="75740" y="128239"/>
                      <a:pt x="0" y="0"/>
                    </a:cubicBezTo>
                    <a:close/>
                  </a:path>
                </a:pathLst>
              </a:custGeom>
              <a:solidFill>
                <a:srgbClr val="CCCCFF"/>
              </a:solidFill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2669375926">
                      <a:custGeom>
                        <a:avLst/>
                        <a:gdLst>
                          <a:gd name="connsiteX0" fmla="*/ 0 w 1651463"/>
                          <a:gd name="connsiteY0" fmla="*/ 0 h 1371600"/>
                          <a:gd name="connsiteX1" fmla="*/ 1651463 w 1651463"/>
                          <a:gd name="connsiteY1" fmla="*/ 0 h 1371600"/>
                          <a:gd name="connsiteX2" fmla="*/ 1651463 w 1651463"/>
                          <a:gd name="connsiteY2" fmla="*/ 1371600 h 1371600"/>
                          <a:gd name="connsiteX3" fmla="*/ 0 w 1651463"/>
                          <a:gd name="connsiteY3" fmla="*/ 1371600 h 1371600"/>
                          <a:gd name="connsiteX4" fmla="*/ 493220 w 1651463"/>
                          <a:gd name="connsiteY4" fmla="*/ 685800 h 1371600"/>
                        </a:gdLst>
                        <a:ahLst/>
                        <a:cxnLst>
                          <a:cxn ang="0">
                            <a:pos x="connsiteX0" y="connsiteY0"/>
                          </a:cxn>
                          <a:cxn ang="0">
                            <a:pos x="connsiteX1" y="connsiteY1"/>
                          </a:cxn>
                          <a:cxn ang="0">
                            <a:pos x="connsiteX2" y="connsiteY2"/>
                          </a:cxn>
                          <a:cxn ang="0">
                            <a:pos x="connsiteX3" y="connsiteY3"/>
                          </a:cxn>
                          <a:cxn ang="0">
                            <a:pos x="connsiteX4" y="connsiteY4"/>
                          </a:cxn>
                        </a:cxnLst>
                        <a:rect l="l" t="t" r="r" b="b"/>
                        <a:pathLst>
                          <a:path w="1651463" h="1371600">
                            <a:moveTo>
                              <a:pt x="0" y="0"/>
                            </a:moveTo>
                            <a:lnTo>
                              <a:pt x="1651463" y="0"/>
                            </a:lnTo>
                            <a:lnTo>
                              <a:pt x="1651463" y="1371600"/>
                            </a:lnTo>
                            <a:lnTo>
                              <a:pt x="0" y="1371600"/>
                            </a:lnTo>
                            <a:lnTo>
                              <a:pt x="493220" y="685800"/>
                            </a:lnTo>
                            <a:close/>
                          </a:path>
                        </a:pathLst>
                      </a:cu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ko-KR" altLang="en-US" sz="4800" spc="-3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배달의민족 을지로체" panose="020B0600000101010101" pitchFamily="34" charset="-127"/>
                  <a:ea typeface="배달의민족 을지로체" panose="020B0600000101010101" pitchFamily="34" charset="-127"/>
                </a:endParaRPr>
              </a:p>
            </p:txBody>
          </p:sp>
          <p:sp>
            <p:nvSpPr>
              <p:cNvPr id="55" name="이등변 삼각형 54">
                <a:extLst>
                  <a:ext uri="{FF2B5EF4-FFF2-40B4-BE49-F238E27FC236}">
                    <a16:creationId xmlns:a16="http://schemas.microsoft.com/office/drawing/2014/main" xmlns="" id="{82D3AF33-908A-4971-B36C-225E27200E38}"/>
                  </a:ext>
                </a:extLst>
              </p:cNvPr>
              <p:cNvSpPr/>
              <p:nvPr/>
            </p:nvSpPr>
            <p:spPr>
              <a:xfrm rot="16200000">
                <a:off x="582477" y="6046012"/>
                <a:ext cx="363474" cy="213402"/>
              </a:xfrm>
              <a:custGeom>
                <a:avLst/>
                <a:gdLst>
                  <a:gd name="connsiteX0" fmla="*/ 0 w 604140"/>
                  <a:gd name="connsiteY0" fmla="*/ 428536 h 428536"/>
                  <a:gd name="connsiteX1" fmla="*/ 291637 w 604140"/>
                  <a:gd name="connsiteY1" fmla="*/ 0 h 428536"/>
                  <a:gd name="connsiteX2" fmla="*/ 604140 w 604140"/>
                  <a:gd name="connsiteY2" fmla="*/ 428536 h 428536"/>
                  <a:gd name="connsiteX3" fmla="*/ 0 w 604140"/>
                  <a:gd name="connsiteY3" fmla="*/ 428536 h 4285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04140" h="428536" fill="none" extrusionOk="0">
                    <a:moveTo>
                      <a:pt x="0" y="428536"/>
                    </a:moveTo>
                    <a:cubicBezTo>
                      <a:pt x="103494" y="303992"/>
                      <a:pt x="137619" y="192449"/>
                      <a:pt x="291637" y="0"/>
                    </a:cubicBezTo>
                    <a:cubicBezTo>
                      <a:pt x="375597" y="80367"/>
                      <a:pt x="501319" y="291985"/>
                      <a:pt x="604140" y="428536"/>
                    </a:cubicBezTo>
                    <a:cubicBezTo>
                      <a:pt x="438080" y="438922"/>
                      <a:pt x="215793" y="448634"/>
                      <a:pt x="0" y="428536"/>
                    </a:cubicBezTo>
                    <a:close/>
                  </a:path>
                  <a:path w="604140" h="428536" stroke="0" extrusionOk="0">
                    <a:moveTo>
                      <a:pt x="0" y="428536"/>
                    </a:moveTo>
                    <a:cubicBezTo>
                      <a:pt x="147045" y="245911"/>
                      <a:pt x="136487" y="200858"/>
                      <a:pt x="291637" y="0"/>
                    </a:cubicBezTo>
                    <a:cubicBezTo>
                      <a:pt x="385664" y="85815"/>
                      <a:pt x="499855" y="316137"/>
                      <a:pt x="604140" y="428536"/>
                    </a:cubicBezTo>
                    <a:cubicBezTo>
                      <a:pt x="436844" y="403622"/>
                      <a:pt x="125374" y="425783"/>
                      <a:pt x="0" y="428536"/>
                    </a:cubicBezTo>
                    <a:close/>
                  </a:path>
                </a:pathLst>
              </a:custGeom>
              <a:solidFill>
                <a:srgbClr val="B3B3FF"/>
              </a:solidFill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3570426399">
                      <a:prstGeom prst="triangle">
                        <a:avLst>
                          <a:gd name="adj" fmla="val 48273"/>
                        </a:avLst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1600"/>
              </a:p>
            </p:txBody>
          </p:sp>
          <p:sp>
            <p:nvSpPr>
              <p:cNvPr id="56" name="직사각형 55">
                <a:extLst>
                  <a:ext uri="{FF2B5EF4-FFF2-40B4-BE49-F238E27FC236}">
                    <a16:creationId xmlns:a16="http://schemas.microsoft.com/office/drawing/2014/main" xmlns="" id="{3A8CE69D-6956-44F3-88DC-ECE5B64568B0}"/>
                  </a:ext>
                </a:extLst>
              </p:cNvPr>
              <p:cNvSpPr/>
              <p:nvPr/>
            </p:nvSpPr>
            <p:spPr>
              <a:xfrm>
                <a:off x="654254" y="5591076"/>
                <a:ext cx="2852902" cy="564897"/>
              </a:xfrm>
              <a:custGeom>
                <a:avLst/>
                <a:gdLst>
                  <a:gd name="connsiteX0" fmla="*/ 0 w 5728954"/>
                  <a:gd name="connsiteY0" fmla="*/ 0 h 938930"/>
                  <a:gd name="connsiteX1" fmla="*/ 751130 w 5728954"/>
                  <a:gd name="connsiteY1" fmla="*/ 0 h 938930"/>
                  <a:gd name="connsiteX2" fmla="*/ 1444970 w 5728954"/>
                  <a:gd name="connsiteY2" fmla="*/ 0 h 938930"/>
                  <a:gd name="connsiteX3" fmla="*/ 2081520 w 5728954"/>
                  <a:gd name="connsiteY3" fmla="*/ 0 h 938930"/>
                  <a:gd name="connsiteX4" fmla="*/ 2775360 w 5728954"/>
                  <a:gd name="connsiteY4" fmla="*/ 0 h 938930"/>
                  <a:gd name="connsiteX5" fmla="*/ 3354621 w 5728954"/>
                  <a:gd name="connsiteY5" fmla="*/ 0 h 938930"/>
                  <a:gd name="connsiteX6" fmla="*/ 3933882 w 5728954"/>
                  <a:gd name="connsiteY6" fmla="*/ 0 h 938930"/>
                  <a:gd name="connsiteX7" fmla="*/ 4570432 w 5728954"/>
                  <a:gd name="connsiteY7" fmla="*/ 0 h 938930"/>
                  <a:gd name="connsiteX8" fmla="*/ 5728954 w 5728954"/>
                  <a:gd name="connsiteY8" fmla="*/ 0 h 938930"/>
                  <a:gd name="connsiteX9" fmla="*/ 5728954 w 5728954"/>
                  <a:gd name="connsiteY9" fmla="*/ 488244 h 938930"/>
                  <a:gd name="connsiteX10" fmla="*/ 5728954 w 5728954"/>
                  <a:gd name="connsiteY10" fmla="*/ 938930 h 938930"/>
                  <a:gd name="connsiteX11" fmla="*/ 5206983 w 5728954"/>
                  <a:gd name="connsiteY11" fmla="*/ 938930 h 938930"/>
                  <a:gd name="connsiteX12" fmla="*/ 4455853 w 5728954"/>
                  <a:gd name="connsiteY12" fmla="*/ 938930 h 938930"/>
                  <a:gd name="connsiteX13" fmla="*/ 3704724 w 5728954"/>
                  <a:gd name="connsiteY13" fmla="*/ 938930 h 938930"/>
                  <a:gd name="connsiteX14" fmla="*/ 3125463 w 5728954"/>
                  <a:gd name="connsiteY14" fmla="*/ 938930 h 938930"/>
                  <a:gd name="connsiteX15" fmla="*/ 2374333 w 5728954"/>
                  <a:gd name="connsiteY15" fmla="*/ 938930 h 938930"/>
                  <a:gd name="connsiteX16" fmla="*/ 1737783 w 5728954"/>
                  <a:gd name="connsiteY16" fmla="*/ 938930 h 938930"/>
                  <a:gd name="connsiteX17" fmla="*/ 1101232 w 5728954"/>
                  <a:gd name="connsiteY17" fmla="*/ 938930 h 938930"/>
                  <a:gd name="connsiteX18" fmla="*/ 0 w 5728954"/>
                  <a:gd name="connsiteY18" fmla="*/ 938930 h 938930"/>
                  <a:gd name="connsiteX19" fmla="*/ 0 w 5728954"/>
                  <a:gd name="connsiteY19" fmla="*/ 488244 h 938930"/>
                  <a:gd name="connsiteX20" fmla="*/ 0 w 5728954"/>
                  <a:gd name="connsiteY20" fmla="*/ 0 h 9389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5728954" h="938930" fill="none" extrusionOk="0">
                    <a:moveTo>
                      <a:pt x="0" y="0"/>
                    </a:moveTo>
                    <a:cubicBezTo>
                      <a:pt x="332426" y="-10217"/>
                      <a:pt x="489034" y="-7327"/>
                      <a:pt x="751130" y="0"/>
                    </a:cubicBezTo>
                    <a:cubicBezTo>
                      <a:pt x="1013226" y="7327"/>
                      <a:pt x="1153446" y="-25697"/>
                      <a:pt x="1444970" y="0"/>
                    </a:cubicBezTo>
                    <a:cubicBezTo>
                      <a:pt x="1736494" y="25697"/>
                      <a:pt x="1913364" y="-13566"/>
                      <a:pt x="2081520" y="0"/>
                    </a:cubicBezTo>
                    <a:cubicBezTo>
                      <a:pt x="2249676" y="13566"/>
                      <a:pt x="2454567" y="23439"/>
                      <a:pt x="2775360" y="0"/>
                    </a:cubicBezTo>
                    <a:cubicBezTo>
                      <a:pt x="3096153" y="-23439"/>
                      <a:pt x="3134294" y="-19955"/>
                      <a:pt x="3354621" y="0"/>
                    </a:cubicBezTo>
                    <a:cubicBezTo>
                      <a:pt x="3574948" y="19955"/>
                      <a:pt x="3761897" y="23936"/>
                      <a:pt x="3933882" y="0"/>
                    </a:cubicBezTo>
                    <a:cubicBezTo>
                      <a:pt x="4105867" y="-23936"/>
                      <a:pt x="4304838" y="28190"/>
                      <a:pt x="4570432" y="0"/>
                    </a:cubicBezTo>
                    <a:cubicBezTo>
                      <a:pt x="4836026" y="-28190"/>
                      <a:pt x="5350728" y="52197"/>
                      <a:pt x="5728954" y="0"/>
                    </a:cubicBezTo>
                    <a:cubicBezTo>
                      <a:pt x="5717557" y="165612"/>
                      <a:pt x="5736928" y="276354"/>
                      <a:pt x="5728954" y="488244"/>
                    </a:cubicBezTo>
                    <a:cubicBezTo>
                      <a:pt x="5720980" y="700134"/>
                      <a:pt x="5711737" y="743406"/>
                      <a:pt x="5728954" y="938930"/>
                    </a:cubicBezTo>
                    <a:cubicBezTo>
                      <a:pt x="5547186" y="917386"/>
                      <a:pt x="5384160" y="930666"/>
                      <a:pt x="5206983" y="938930"/>
                    </a:cubicBezTo>
                    <a:cubicBezTo>
                      <a:pt x="5029806" y="947194"/>
                      <a:pt x="4636046" y="927338"/>
                      <a:pt x="4455853" y="938930"/>
                    </a:cubicBezTo>
                    <a:cubicBezTo>
                      <a:pt x="4275660" y="950523"/>
                      <a:pt x="3869879" y="940365"/>
                      <a:pt x="3704724" y="938930"/>
                    </a:cubicBezTo>
                    <a:cubicBezTo>
                      <a:pt x="3539569" y="937495"/>
                      <a:pt x="3265746" y="911110"/>
                      <a:pt x="3125463" y="938930"/>
                    </a:cubicBezTo>
                    <a:cubicBezTo>
                      <a:pt x="2985180" y="966750"/>
                      <a:pt x="2642367" y="973448"/>
                      <a:pt x="2374333" y="938930"/>
                    </a:cubicBezTo>
                    <a:cubicBezTo>
                      <a:pt x="2106299" y="904413"/>
                      <a:pt x="2051034" y="933970"/>
                      <a:pt x="1737783" y="938930"/>
                    </a:cubicBezTo>
                    <a:cubicBezTo>
                      <a:pt x="1424532" y="943891"/>
                      <a:pt x="1238290" y="919504"/>
                      <a:pt x="1101232" y="938930"/>
                    </a:cubicBezTo>
                    <a:cubicBezTo>
                      <a:pt x="964174" y="958356"/>
                      <a:pt x="512665" y="970370"/>
                      <a:pt x="0" y="938930"/>
                    </a:cubicBezTo>
                    <a:cubicBezTo>
                      <a:pt x="11792" y="786897"/>
                      <a:pt x="2458" y="654356"/>
                      <a:pt x="0" y="488244"/>
                    </a:cubicBezTo>
                    <a:cubicBezTo>
                      <a:pt x="-2458" y="322132"/>
                      <a:pt x="-10223" y="201435"/>
                      <a:pt x="0" y="0"/>
                    </a:cubicBezTo>
                    <a:close/>
                  </a:path>
                  <a:path w="5728954" h="938930" stroke="0" extrusionOk="0">
                    <a:moveTo>
                      <a:pt x="0" y="0"/>
                    </a:moveTo>
                    <a:cubicBezTo>
                      <a:pt x="200513" y="11491"/>
                      <a:pt x="597957" y="-5286"/>
                      <a:pt x="751130" y="0"/>
                    </a:cubicBezTo>
                    <a:cubicBezTo>
                      <a:pt x="904303" y="5286"/>
                      <a:pt x="1111438" y="21099"/>
                      <a:pt x="1215811" y="0"/>
                    </a:cubicBezTo>
                    <a:cubicBezTo>
                      <a:pt x="1320184" y="-21099"/>
                      <a:pt x="1586903" y="7765"/>
                      <a:pt x="1852362" y="0"/>
                    </a:cubicBezTo>
                    <a:cubicBezTo>
                      <a:pt x="2117821" y="-7765"/>
                      <a:pt x="2207617" y="13570"/>
                      <a:pt x="2374333" y="0"/>
                    </a:cubicBezTo>
                    <a:cubicBezTo>
                      <a:pt x="2541049" y="-13570"/>
                      <a:pt x="2910963" y="30473"/>
                      <a:pt x="3068173" y="0"/>
                    </a:cubicBezTo>
                    <a:cubicBezTo>
                      <a:pt x="3225383" y="-30473"/>
                      <a:pt x="3346720" y="16941"/>
                      <a:pt x="3532855" y="0"/>
                    </a:cubicBezTo>
                    <a:cubicBezTo>
                      <a:pt x="3718990" y="-16941"/>
                      <a:pt x="3789328" y="-11958"/>
                      <a:pt x="3997537" y="0"/>
                    </a:cubicBezTo>
                    <a:cubicBezTo>
                      <a:pt x="4205746" y="11958"/>
                      <a:pt x="4538461" y="32976"/>
                      <a:pt x="4691377" y="0"/>
                    </a:cubicBezTo>
                    <a:cubicBezTo>
                      <a:pt x="4844293" y="-32976"/>
                      <a:pt x="5314522" y="29638"/>
                      <a:pt x="5728954" y="0"/>
                    </a:cubicBezTo>
                    <a:cubicBezTo>
                      <a:pt x="5736844" y="148130"/>
                      <a:pt x="5707950" y="270172"/>
                      <a:pt x="5728954" y="450686"/>
                    </a:cubicBezTo>
                    <a:cubicBezTo>
                      <a:pt x="5749958" y="631200"/>
                      <a:pt x="5737084" y="791020"/>
                      <a:pt x="5728954" y="938930"/>
                    </a:cubicBezTo>
                    <a:cubicBezTo>
                      <a:pt x="5496360" y="959240"/>
                      <a:pt x="5458336" y="955040"/>
                      <a:pt x="5206983" y="938930"/>
                    </a:cubicBezTo>
                    <a:cubicBezTo>
                      <a:pt x="4955630" y="922820"/>
                      <a:pt x="4703364" y="948317"/>
                      <a:pt x="4570432" y="938930"/>
                    </a:cubicBezTo>
                    <a:cubicBezTo>
                      <a:pt x="4437500" y="929543"/>
                      <a:pt x="4153491" y="925886"/>
                      <a:pt x="3933882" y="938930"/>
                    </a:cubicBezTo>
                    <a:cubicBezTo>
                      <a:pt x="3714273" y="951975"/>
                      <a:pt x="3589547" y="957294"/>
                      <a:pt x="3411910" y="938930"/>
                    </a:cubicBezTo>
                    <a:cubicBezTo>
                      <a:pt x="3234273" y="920566"/>
                      <a:pt x="3096812" y="947732"/>
                      <a:pt x="2889939" y="938930"/>
                    </a:cubicBezTo>
                    <a:cubicBezTo>
                      <a:pt x="2683066" y="930128"/>
                      <a:pt x="2521471" y="946983"/>
                      <a:pt x="2196099" y="938930"/>
                    </a:cubicBezTo>
                    <a:cubicBezTo>
                      <a:pt x="1870727" y="930877"/>
                      <a:pt x="1922488" y="919205"/>
                      <a:pt x="1674128" y="938930"/>
                    </a:cubicBezTo>
                    <a:cubicBezTo>
                      <a:pt x="1425768" y="958655"/>
                      <a:pt x="1320035" y="919158"/>
                      <a:pt x="1094867" y="938930"/>
                    </a:cubicBezTo>
                    <a:cubicBezTo>
                      <a:pt x="869699" y="958702"/>
                      <a:pt x="805291" y="936971"/>
                      <a:pt x="630185" y="938930"/>
                    </a:cubicBezTo>
                    <a:cubicBezTo>
                      <a:pt x="455079" y="940889"/>
                      <a:pt x="227488" y="955351"/>
                      <a:pt x="0" y="938930"/>
                    </a:cubicBezTo>
                    <a:cubicBezTo>
                      <a:pt x="-7067" y="751257"/>
                      <a:pt x="22732" y="665426"/>
                      <a:pt x="0" y="450686"/>
                    </a:cubicBezTo>
                    <a:cubicBezTo>
                      <a:pt x="-22732" y="235946"/>
                      <a:pt x="-15785" y="171731"/>
                      <a:pt x="0" y="0"/>
                    </a:cubicBezTo>
                    <a:close/>
                  </a:path>
                </a:pathLst>
              </a:custGeom>
              <a:solidFill>
                <a:srgbClr val="CCCCFF"/>
              </a:solidFill>
              <a:ln w="19050">
                <a:solidFill>
                  <a:schemeClr val="bg1"/>
                </a:solidFill>
                <a:extLst>
                  <a:ext uri="{C807C97D-BFC1-408E-A445-0C87EB9F89A2}">
                    <ask:lineSketchStyleProps xmlns:ask="http://schemas.microsoft.com/office/drawing/2018/sketchyshapes" xmlns="" sd="1220058532">
                      <a:prstGeom prst="rect">
                        <a:avLst/>
                      </a:prstGeom>
                      <ask:type>
                        <ask:lineSketchFreehand/>
                      </ask:type>
                    </ask:lineSketchStyleProps>
                  </a:ext>
                </a:extLst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ko-KR" altLang="en-US" sz="4800" dirty="0">
                  <a:solidFill>
                    <a:schemeClr val="tx1"/>
                  </a:solidFill>
                  <a:latin typeface="강원교육모두 Bold" panose="02020603020101020101" pitchFamily="18" charset="-127"/>
                  <a:ea typeface="강원교육모두 Bold" panose="02020603020101020101" pitchFamily="18" charset="-127"/>
                </a:endParaRPr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xmlns="" id="{B90962C1-3AA4-4485-B71A-CDC3138113D5}"/>
                </a:ext>
              </a:extLst>
            </p:cNvPr>
            <p:cNvSpPr txBox="1"/>
            <p:nvPr/>
          </p:nvSpPr>
          <p:spPr>
            <a:xfrm>
              <a:off x="3239498" y="3447746"/>
              <a:ext cx="5730532" cy="9079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ko-KR" altLang="en-US" sz="4000" dirty="0">
                  <a:latin typeface="강원교육모두 Bold" panose="02020603020101020101" pitchFamily="18" charset="-127"/>
                  <a:ea typeface="강원교육모두 Bold" panose="02020603020101020101" pitchFamily="18" charset="-127"/>
                </a:rPr>
                <a:t>감 사 합 </a:t>
              </a:r>
              <a:r>
                <a:rPr lang="ko-KR" altLang="en-US" sz="4000" dirty="0" err="1">
                  <a:latin typeface="강원교육모두 Bold" panose="02020603020101020101" pitchFamily="18" charset="-127"/>
                  <a:ea typeface="강원교육모두 Bold" panose="02020603020101020101" pitchFamily="18" charset="-127"/>
                </a:rPr>
                <a:t>니</a:t>
              </a:r>
              <a:r>
                <a:rPr lang="ko-KR" altLang="en-US" sz="4000" dirty="0">
                  <a:latin typeface="강원교육모두 Bold" panose="02020603020101020101" pitchFamily="18" charset="-127"/>
                  <a:ea typeface="강원교육모두 Bold" panose="02020603020101020101" pitchFamily="18" charset="-127"/>
                </a:rPr>
                <a:t> </a:t>
              </a:r>
              <a:r>
                <a:rPr lang="ko-KR" altLang="en-US" sz="4000" dirty="0" smtClean="0">
                  <a:latin typeface="강원교육모두 Bold" panose="02020603020101020101" pitchFamily="18" charset="-127"/>
                  <a:ea typeface="강원교육모두 Bold" panose="02020603020101020101" pitchFamily="18" charset="-127"/>
                </a:rPr>
                <a:t>다</a:t>
              </a:r>
              <a:endParaRPr lang="en-US" altLang="ko-KR" sz="4000" dirty="0" smtClean="0">
                <a:latin typeface="강원교육모두 Bold" panose="02020603020101020101" pitchFamily="18" charset="-127"/>
                <a:ea typeface="강원교육모두 Bold" panose="02020603020101020101" pitchFamily="18" charset="-127"/>
              </a:endParaRPr>
            </a:p>
          </p:txBody>
        </p:sp>
      </p:grpSp>
      <p:pic>
        <p:nvPicPr>
          <p:cNvPr id="47" name="그림 46">
            <a:extLst>
              <a:ext uri="{FF2B5EF4-FFF2-40B4-BE49-F238E27FC236}">
                <a16:creationId xmlns:a16="http://schemas.microsoft.com/office/drawing/2014/main" xmlns="" id="{3A7A1FB2-A948-4F64-BC4C-B606231FBE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85" t="57418" r="50679" b="29200"/>
          <a:stretch/>
        </p:blipFill>
        <p:spPr>
          <a:xfrm rot="21159703">
            <a:off x="5302303" y="3189275"/>
            <a:ext cx="881150" cy="382385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xmlns="" id="{B5D41547-42FC-44AE-B759-4469E0230AE0}"/>
              </a:ext>
            </a:extLst>
          </p:cNvPr>
          <p:cNvGrpSpPr/>
          <p:nvPr/>
        </p:nvGrpSpPr>
        <p:grpSpPr>
          <a:xfrm flipH="1">
            <a:off x="6423711" y="2104012"/>
            <a:ext cx="1039626" cy="1481743"/>
            <a:chOff x="5021527" y="2338784"/>
            <a:chExt cx="1055718" cy="1600322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pic>
          <p:nvPicPr>
            <p:cNvPr id="51" name="그림 50">
              <a:extLst>
                <a:ext uri="{FF2B5EF4-FFF2-40B4-BE49-F238E27FC236}">
                  <a16:creationId xmlns:a16="http://schemas.microsoft.com/office/drawing/2014/main" xmlns="" id="{3957F376-AC35-4DAA-A555-CC4D707E4A8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9653" r="18190" b="14687"/>
            <a:stretch/>
          </p:blipFill>
          <p:spPr>
            <a:xfrm rot="20671277">
              <a:off x="5021527" y="2338784"/>
              <a:ext cx="1055718" cy="1458649"/>
            </a:xfrm>
            <a:prstGeom prst="rect">
              <a:avLst/>
            </a:prstGeom>
            <a:effectLst/>
          </p:spPr>
        </p:pic>
        <p:pic>
          <p:nvPicPr>
            <p:cNvPr id="48" name="그림 47">
              <a:extLst>
                <a:ext uri="{FF2B5EF4-FFF2-40B4-BE49-F238E27FC236}">
                  <a16:creationId xmlns:a16="http://schemas.microsoft.com/office/drawing/2014/main" xmlns="" id="{7912E672-806A-4869-AAA0-CB3BEEE79DC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873" t="26097" r="48837" b="60521"/>
            <a:stretch/>
          </p:blipFill>
          <p:spPr>
            <a:xfrm>
              <a:off x="5131347" y="3556720"/>
              <a:ext cx="922713" cy="382386"/>
            </a:xfrm>
            <a:prstGeom prst="rect">
              <a:avLst/>
            </a:prstGeom>
            <a:effectLst/>
          </p:spPr>
        </p:pic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xmlns="" id="{1B3DC8B6-4DA8-404B-8C41-0664518F9194}"/>
              </a:ext>
            </a:extLst>
          </p:cNvPr>
          <p:cNvGrpSpPr/>
          <p:nvPr/>
        </p:nvGrpSpPr>
        <p:grpSpPr>
          <a:xfrm>
            <a:off x="10150190" y="4306875"/>
            <a:ext cx="2405588" cy="2456437"/>
            <a:chOff x="9961932" y="4343479"/>
            <a:chExt cx="2405588" cy="2456437"/>
          </a:xfrm>
        </p:grpSpPr>
        <p:pic>
          <p:nvPicPr>
            <p:cNvPr id="32" name="그림 31">
              <a:extLst>
                <a:ext uri="{FF2B5EF4-FFF2-40B4-BE49-F238E27FC236}">
                  <a16:creationId xmlns:a16="http://schemas.microsoft.com/office/drawing/2014/main" xmlns="" id="{B6D1E90B-AFED-4762-A4BB-C6B1E6947D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856" t="12270" r="28846" b="9536"/>
            <a:stretch/>
          </p:blipFill>
          <p:spPr>
            <a:xfrm>
              <a:off x="9961932" y="5166513"/>
              <a:ext cx="702970" cy="1162169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5" name="그림 34">
              <a:extLst>
                <a:ext uri="{FF2B5EF4-FFF2-40B4-BE49-F238E27FC236}">
                  <a16:creationId xmlns:a16="http://schemas.microsoft.com/office/drawing/2014/main" xmlns="" id="{573A344E-E8E9-4D46-8432-930B63516E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514" t="29480"/>
            <a:stretch/>
          </p:blipFill>
          <p:spPr>
            <a:xfrm>
              <a:off x="11211682" y="5857448"/>
              <a:ext cx="1155838" cy="942468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3" name="그림 32">
              <a:extLst>
                <a:ext uri="{FF2B5EF4-FFF2-40B4-BE49-F238E27FC236}">
                  <a16:creationId xmlns:a16="http://schemas.microsoft.com/office/drawing/2014/main" xmlns="" id="{A832E3C5-BF0E-4855-B1CD-7C11B2EB165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066" t="17751" r="31573" b="8577"/>
            <a:stretch/>
          </p:blipFill>
          <p:spPr>
            <a:xfrm>
              <a:off x="10508712" y="4343479"/>
              <a:ext cx="1180397" cy="200553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34" name="그림 33">
              <a:extLst>
                <a:ext uri="{FF2B5EF4-FFF2-40B4-BE49-F238E27FC236}">
                  <a16:creationId xmlns:a16="http://schemas.microsoft.com/office/drawing/2014/main" xmlns="" id="{DDEA1658-AFAD-4430-8B9C-2FCBD6626E9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42937" y="5857448"/>
              <a:ext cx="915606" cy="915606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62" name="그룹 61">
            <a:extLst>
              <a:ext uri="{FF2B5EF4-FFF2-40B4-BE49-F238E27FC236}">
                <a16:creationId xmlns:a16="http://schemas.microsoft.com/office/drawing/2014/main" xmlns="" id="{578F112B-A04F-443A-AD3D-FC746BFC5323}"/>
              </a:ext>
            </a:extLst>
          </p:cNvPr>
          <p:cNvGrpSpPr/>
          <p:nvPr/>
        </p:nvGrpSpPr>
        <p:grpSpPr>
          <a:xfrm flipH="1">
            <a:off x="-332758" y="4306875"/>
            <a:ext cx="2385593" cy="2456437"/>
            <a:chOff x="9961932" y="4343479"/>
            <a:chExt cx="2405588" cy="2456437"/>
          </a:xfrm>
        </p:grpSpPr>
        <p:pic>
          <p:nvPicPr>
            <p:cNvPr id="63" name="그림 62">
              <a:extLst>
                <a:ext uri="{FF2B5EF4-FFF2-40B4-BE49-F238E27FC236}">
                  <a16:creationId xmlns:a16="http://schemas.microsoft.com/office/drawing/2014/main" xmlns="" id="{F8C7FAD9-9533-471C-8D6F-C9911956F1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856" t="12270" r="28846" b="9536"/>
            <a:stretch/>
          </p:blipFill>
          <p:spPr>
            <a:xfrm>
              <a:off x="9961932" y="5166513"/>
              <a:ext cx="702970" cy="1162169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4" name="그림 63">
              <a:extLst>
                <a:ext uri="{FF2B5EF4-FFF2-40B4-BE49-F238E27FC236}">
                  <a16:creationId xmlns:a16="http://schemas.microsoft.com/office/drawing/2014/main" xmlns="" id="{99148C96-F4A1-42C5-AD8A-652631D8334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514" t="29480"/>
            <a:stretch/>
          </p:blipFill>
          <p:spPr>
            <a:xfrm>
              <a:off x="11211682" y="5857448"/>
              <a:ext cx="1155838" cy="942468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5" name="그림 64">
              <a:extLst>
                <a:ext uri="{FF2B5EF4-FFF2-40B4-BE49-F238E27FC236}">
                  <a16:creationId xmlns:a16="http://schemas.microsoft.com/office/drawing/2014/main" xmlns="" id="{BA665F3B-5C91-418B-8C3D-682B03198CC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066" t="17751" r="31573" b="8577"/>
            <a:stretch/>
          </p:blipFill>
          <p:spPr>
            <a:xfrm>
              <a:off x="10508712" y="4343479"/>
              <a:ext cx="1180397" cy="2005530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6" name="그림 65">
              <a:extLst>
                <a:ext uri="{FF2B5EF4-FFF2-40B4-BE49-F238E27FC236}">
                  <a16:creationId xmlns:a16="http://schemas.microsoft.com/office/drawing/2014/main" xmlns="" id="{4A39E341-7853-4E79-A6CB-B54AFA3706AF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42937" y="5857448"/>
              <a:ext cx="915606" cy="915606"/>
            </a:xfrm>
            <a:prstGeom prst="rect">
              <a:avLst/>
            </a:prstGeo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xmlns="" id="{25FC4C23-397E-4047-A15B-A97CF0E7383D}"/>
              </a:ext>
            </a:extLst>
          </p:cNvPr>
          <p:cNvGrpSpPr/>
          <p:nvPr/>
        </p:nvGrpSpPr>
        <p:grpSpPr>
          <a:xfrm>
            <a:off x="3844184" y="1000027"/>
            <a:ext cx="4652917" cy="2305008"/>
            <a:chOff x="3865860" y="1000027"/>
            <a:chExt cx="4652917" cy="2305008"/>
          </a:xfrm>
        </p:grpSpPr>
        <p:grpSp>
          <p:nvGrpSpPr>
            <p:cNvPr id="103" name="그룹 102">
              <a:extLst>
                <a:ext uri="{FF2B5EF4-FFF2-40B4-BE49-F238E27FC236}">
                  <a16:creationId xmlns:a16="http://schemas.microsoft.com/office/drawing/2014/main" xmlns="" id="{67EE8082-B4D0-473C-B033-BD14074FDB85}"/>
                </a:ext>
              </a:extLst>
            </p:cNvPr>
            <p:cNvGrpSpPr/>
            <p:nvPr/>
          </p:nvGrpSpPr>
          <p:grpSpPr>
            <a:xfrm rot="7229908">
              <a:off x="3388789" y="2079240"/>
              <a:ext cx="1701006" cy="746863"/>
              <a:chOff x="1722153" y="427434"/>
              <a:chExt cx="1666016" cy="718702"/>
            </a:xfrm>
          </p:grpSpPr>
          <p:grpSp>
            <p:nvGrpSpPr>
              <p:cNvPr id="104" name="그룹 103">
                <a:extLst>
                  <a:ext uri="{FF2B5EF4-FFF2-40B4-BE49-F238E27FC236}">
                    <a16:creationId xmlns:a16="http://schemas.microsoft.com/office/drawing/2014/main" xmlns="" id="{84256B01-AFA8-41A1-A25D-E7AB786C8FC7}"/>
                  </a:ext>
                </a:extLst>
              </p:cNvPr>
              <p:cNvGrpSpPr/>
              <p:nvPr/>
            </p:nvGrpSpPr>
            <p:grpSpPr>
              <a:xfrm>
                <a:off x="2435141" y="477592"/>
                <a:ext cx="953028" cy="668544"/>
                <a:chOff x="3932142" y="631751"/>
                <a:chExt cx="984681" cy="718565"/>
              </a:xfrm>
            </p:grpSpPr>
            <p:pic>
              <p:nvPicPr>
                <p:cNvPr id="108" name="그림 107">
                  <a:extLst>
                    <a:ext uri="{FF2B5EF4-FFF2-40B4-BE49-F238E27FC236}">
                      <a16:creationId xmlns:a16="http://schemas.microsoft.com/office/drawing/2014/main" xmlns="" id="{9F5BDD09-6A36-44BD-B6A6-FEF01371E716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0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986" t="10211" r="28949" b="6985"/>
                <a:stretch/>
              </p:blipFill>
              <p:spPr>
                <a:xfrm rot="4242286" flipH="1">
                  <a:off x="4342494" y="510005"/>
                  <a:ext cx="387308" cy="761351"/>
                </a:xfrm>
                <a:prstGeom prst="rect">
                  <a:avLst/>
                </a:prstGeom>
                <a:effectLst/>
              </p:spPr>
            </p:pic>
            <p:pic>
              <p:nvPicPr>
                <p:cNvPr id="109" name="그림 108">
                  <a:extLst>
                    <a:ext uri="{FF2B5EF4-FFF2-40B4-BE49-F238E27FC236}">
                      <a16:creationId xmlns:a16="http://schemas.microsoft.com/office/drawing/2014/main" xmlns="" id="{E7322335-00B7-4F74-8DA4-A75053E7193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1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BEBA8EAE-BF5A-486C-A8C5-ECC9F3942E4B}">
                      <a14:imgProps xmlns:a14="http://schemas.microsoft.com/office/drawing/2010/main">
                        <a14:imgLayer r:embed="rId12">
                          <a14:imgEffect>
                            <a14:brightnessContrast bright="2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313" t="10211" r="28949" b="6311"/>
                <a:stretch/>
              </p:blipFill>
              <p:spPr>
                <a:xfrm rot="7365565">
                  <a:off x="4224518" y="712690"/>
                  <a:ext cx="383771" cy="767540"/>
                </a:xfrm>
                <a:prstGeom prst="rect">
                  <a:avLst/>
                </a:prstGeom>
                <a:effectLst/>
              </p:spPr>
            </p:pic>
            <p:pic>
              <p:nvPicPr>
                <p:cNvPr id="110" name="그림 109">
                  <a:extLst>
                    <a:ext uri="{FF2B5EF4-FFF2-40B4-BE49-F238E27FC236}">
                      <a16:creationId xmlns:a16="http://schemas.microsoft.com/office/drawing/2014/main" xmlns="" id="{D202B094-E74D-4616-AC63-D5C467EC5C44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3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17868" t="14923" r="16157" b="16410"/>
                <a:stretch/>
              </p:blipFill>
              <p:spPr>
                <a:xfrm rot="1199019">
                  <a:off x="3932142" y="631751"/>
                  <a:ext cx="690386" cy="718565"/>
                </a:xfrm>
                <a:prstGeom prst="rect">
                  <a:avLst/>
                </a:prstGeom>
                <a:effectLst/>
              </p:spPr>
            </p:pic>
          </p:grpSp>
          <p:pic>
            <p:nvPicPr>
              <p:cNvPr id="106" name="그림 105">
                <a:extLst>
                  <a:ext uri="{FF2B5EF4-FFF2-40B4-BE49-F238E27FC236}">
                    <a16:creationId xmlns:a16="http://schemas.microsoft.com/office/drawing/2014/main" xmlns="" id="{64E4D0B9-F305-4A90-A688-4AE49377975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6522" t="14923" r="16157" b="17756"/>
              <a:stretch/>
            </p:blipFill>
            <p:spPr>
              <a:xfrm>
                <a:off x="1722153" y="427434"/>
                <a:ext cx="505732" cy="505732"/>
              </a:xfrm>
              <a:prstGeom prst="rect">
                <a:avLst/>
              </a:prstGeom>
              <a:effectLst/>
            </p:spPr>
          </p:pic>
        </p:grpSp>
        <p:grpSp>
          <p:nvGrpSpPr>
            <p:cNvPr id="67" name="그룹 66">
              <a:extLst>
                <a:ext uri="{FF2B5EF4-FFF2-40B4-BE49-F238E27FC236}">
                  <a16:creationId xmlns:a16="http://schemas.microsoft.com/office/drawing/2014/main" xmlns="" id="{3D2BD338-1BB0-4EE6-BB6B-9B85CB0A9C19}"/>
                </a:ext>
              </a:extLst>
            </p:cNvPr>
            <p:cNvGrpSpPr/>
            <p:nvPr/>
          </p:nvGrpSpPr>
          <p:grpSpPr>
            <a:xfrm rot="15253814" flipH="1">
              <a:off x="7216644" y="2002902"/>
              <a:ext cx="1704728" cy="899538"/>
              <a:chOff x="1813112" y="257364"/>
              <a:chExt cx="1575055" cy="831115"/>
            </a:xfrm>
          </p:grpSpPr>
          <p:grpSp>
            <p:nvGrpSpPr>
              <p:cNvPr id="68" name="그룹 67">
                <a:extLst>
                  <a:ext uri="{FF2B5EF4-FFF2-40B4-BE49-F238E27FC236}">
                    <a16:creationId xmlns:a16="http://schemas.microsoft.com/office/drawing/2014/main" xmlns="" id="{1E93D7F1-883A-41F7-8302-7B29BE616AB1}"/>
                  </a:ext>
                </a:extLst>
              </p:cNvPr>
              <p:cNvGrpSpPr/>
              <p:nvPr/>
            </p:nvGrpSpPr>
            <p:grpSpPr>
              <a:xfrm>
                <a:off x="2532401" y="538324"/>
                <a:ext cx="855766" cy="550155"/>
                <a:chOff x="4032634" y="697027"/>
                <a:chExt cx="884189" cy="591318"/>
              </a:xfrm>
            </p:grpSpPr>
            <p:pic>
              <p:nvPicPr>
                <p:cNvPr id="72" name="그림 71">
                  <a:extLst>
                    <a:ext uri="{FF2B5EF4-FFF2-40B4-BE49-F238E27FC236}">
                      <a16:creationId xmlns:a16="http://schemas.microsoft.com/office/drawing/2014/main" xmlns="" id="{43F1B402-44A0-45D1-84D9-357D254086F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5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986" t="10211" r="28949" b="6985"/>
                <a:stretch/>
              </p:blipFill>
              <p:spPr>
                <a:xfrm rot="4242286" flipH="1">
                  <a:off x="4342494" y="510005"/>
                  <a:ext cx="387308" cy="761351"/>
                </a:xfrm>
                <a:prstGeom prst="rect">
                  <a:avLst/>
                </a:prstGeom>
                <a:effectLst/>
              </p:spPr>
            </p:pic>
            <p:pic>
              <p:nvPicPr>
                <p:cNvPr id="73" name="그림 72">
                  <a:extLst>
                    <a:ext uri="{FF2B5EF4-FFF2-40B4-BE49-F238E27FC236}">
                      <a16:creationId xmlns:a16="http://schemas.microsoft.com/office/drawing/2014/main" xmlns="" id="{FB9E8ADF-D517-4251-AEEB-5845E3952C6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11" cstate="print">
                  <a:clrChange>
                    <a:clrFrom>
                      <a:srgbClr val="FFFFFF"/>
                    </a:clrFrom>
                    <a:clrTo>
                      <a:srgbClr val="FFFFFF">
                        <a:alpha val="0"/>
                      </a:srgbClr>
                    </a:clrTo>
                  </a:clrChange>
                  <a:extLst>
                    <a:ext uri="{BEBA8EAE-BF5A-486C-A8C5-ECC9F3942E4B}">
                      <a14:imgProps xmlns:a14="http://schemas.microsoft.com/office/drawing/2010/main">
                        <a14:imgLayer r:embed="rId12">
                          <a14:imgEffect>
                            <a14:brightnessContrast bright="200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l="29313" t="10211" r="28949" b="6311"/>
                <a:stretch/>
              </p:blipFill>
              <p:spPr>
                <a:xfrm rot="7365565">
                  <a:off x="4224518" y="712690"/>
                  <a:ext cx="383771" cy="767540"/>
                </a:xfrm>
                <a:prstGeom prst="rect">
                  <a:avLst/>
                </a:prstGeom>
                <a:effectLst/>
              </p:spPr>
            </p:pic>
          </p:grpSp>
          <p:pic>
            <p:nvPicPr>
              <p:cNvPr id="69" name="그림 68">
                <a:extLst>
                  <a:ext uri="{FF2B5EF4-FFF2-40B4-BE49-F238E27FC236}">
                    <a16:creationId xmlns:a16="http://schemas.microsoft.com/office/drawing/2014/main" xmlns="" id="{C2C34B40-6DC4-4784-8D79-5842F337C3B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794" t="15442" r="15327" b="17677"/>
              <a:stretch/>
            </p:blipFill>
            <p:spPr>
              <a:xfrm rot="21579320">
                <a:off x="1813112" y="257364"/>
                <a:ext cx="485501" cy="485504"/>
              </a:xfrm>
              <a:prstGeom prst="rect">
                <a:avLst/>
              </a:prstGeom>
              <a:effectLst/>
            </p:spPr>
          </p:pic>
          <p:pic>
            <p:nvPicPr>
              <p:cNvPr id="71" name="그림 70">
                <a:extLst>
                  <a:ext uri="{FF2B5EF4-FFF2-40B4-BE49-F238E27FC236}">
                    <a16:creationId xmlns:a16="http://schemas.microsoft.com/office/drawing/2014/main" xmlns="" id="{0D11A661-122E-4176-A693-0C7AC94AC16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938" t="15088" r="16283" b="17177"/>
              <a:stretch/>
            </p:blipFill>
            <p:spPr>
              <a:xfrm rot="1127396">
                <a:off x="2426567" y="446505"/>
                <a:ext cx="602215" cy="620105"/>
              </a:xfrm>
              <a:prstGeom prst="rect">
                <a:avLst/>
              </a:prstGeom>
              <a:effectLst/>
            </p:spPr>
          </p:pic>
        </p:grpSp>
        <p:pic>
          <p:nvPicPr>
            <p:cNvPr id="75" name="그림 74">
              <a:extLst>
                <a:ext uri="{FF2B5EF4-FFF2-40B4-BE49-F238E27FC236}">
                  <a16:creationId xmlns:a16="http://schemas.microsoft.com/office/drawing/2014/main" xmlns="" id="{465B75FB-3D2D-4703-8DAA-BC3CECD13F8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794" t="15442" r="15327" b="17677"/>
            <a:stretch/>
          </p:blipFill>
          <p:spPr>
            <a:xfrm>
              <a:off x="5928055" y="1000027"/>
              <a:ext cx="485244" cy="485245"/>
            </a:xfrm>
            <a:prstGeom prst="rect">
              <a:avLst/>
            </a:prstGeom>
            <a:effectLst/>
          </p:spPr>
        </p:pic>
        <p:pic>
          <p:nvPicPr>
            <p:cNvPr id="76" name="그림 75">
              <a:extLst>
                <a:ext uri="{FF2B5EF4-FFF2-40B4-BE49-F238E27FC236}">
                  <a16:creationId xmlns:a16="http://schemas.microsoft.com/office/drawing/2014/main" xmlns="" id="{7F8AEF1B-9042-486B-A286-B03C8F5CC7F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868" t="14923" r="16157" b="16410"/>
            <a:stretch/>
          </p:blipFill>
          <p:spPr>
            <a:xfrm rot="548382">
              <a:off x="6792387" y="1182832"/>
              <a:ext cx="495355" cy="515573"/>
            </a:xfrm>
            <a:prstGeom prst="rect">
              <a:avLst/>
            </a:prstGeom>
            <a:effectLst/>
          </p:spPr>
        </p:pic>
        <p:pic>
          <p:nvPicPr>
            <p:cNvPr id="78" name="그림 77">
              <a:extLst>
                <a:ext uri="{FF2B5EF4-FFF2-40B4-BE49-F238E27FC236}">
                  <a16:creationId xmlns:a16="http://schemas.microsoft.com/office/drawing/2014/main" xmlns="" id="{27A29A23-C451-41A4-BD7D-D86025B8F5C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938" t="15088" r="16283" b="17177"/>
            <a:stretch/>
          </p:blipFill>
          <p:spPr>
            <a:xfrm rot="20702010">
              <a:off x="5017032" y="1177777"/>
              <a:ext cx="510517" cy="525682"/>
            </a:xfrm>
            <a:prstGeom prst="rect">
              <a:avLst/>
            </a:prstGeom>
            <a:effectLst/>
          </p:spPr>
        </p:pic>
      </p:grpSp>
    </p:spTree>
    <p:extLst>
      <p:ext uri="{BB962C8B-B14F-4D97-AF65-F5344CB8AC3E}">
        <p14:creationId xmlns:p14="http://schemas.microsoft.com/office/powerpoint/2010/main" val="2819319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C2E890"/>
        </a:solidFill>
        <a:ln>
          <a:noFill/>
        </a:ln>
      </a:spPr>
      <a:bodyPr rtlCol="0" anchor="ctr"/>
      <a:lstStyle>
        <a:defPPr algn="ctr">
          <a:defRPr sz="2400" dirty="0" smtClean="0">
            <a:solidFill>
              <a:schemeClr val="tx1"/>
            </a:solidFill>
            <a:latin typeface="강원교육모두 Bold" panose="02020603020101020101" pitchFamily="18" charset="-127"/>
            <a:ea typeface="강원교육모두 Bold" panose="02020603020101020101" pitchFamily="18" charset="-127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lnSpc>
            <a:spcPct val="150000"/>
          </a:lnSpc>
          <a:defRPr sz="2400" dirty="0" smtClean="0">
            <a:latin typeface="강원교육모두 Bold" panose="02020603020101020101" pitchFamily="18" charset="-127"/>
            <a:ea typeface="강원교육모두 Bold" panose="02020603020101020101" pitchFamily="18" charset="-12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266</Words>
  <Application>Microsoft Office PowerPoint</Application>
  <PresentationFormat>와이드스크린</PresentationFormat>
  <Paragraphs>56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맑은 고딕</vt:lpstr>
      <vt:lpstr>Arial</vt:lpstr>
      <vt:lpstr>강원교육모두 Bold</vt:lpstr>
      <vt:lpstr>배달의민족 을지로체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lee joungsoung</cp:lastModifiedBy>
  <cp:revision>184</cp:revision>
  <dcterms:created xsi:type="dcterms:W3CDTF">2020-05-07T07:13:13Z</dcterms:created>
  <dcterms:modified xsi:type="dcterms:W3CDTF">2021-03-10T05:40:58Z</dcterms:modified>
</cp:coreProperties>
</file>